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Poppi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font" Target="fonts/Poppins-regular.fntdata"/><Relationship Id="rId25" Type="http://schemas.openxmlformats.org/officeDocument/2006/relationships/slide" Target="slides/slide20.xml"/><Relationship Id="rId28" Type="http://schemas.openxmlformats.org/officeDocument/2006/relationships/font" Target="fonts/Poppins-italic.fntdata"/><Relationship Id="rId27" Type="http://schemas.openxmlformats.org/officeDocument/2006/relationships/font" Target="fonts/Poppins-bold.fntdata"/><Relationship Id="rId29" Type="http://schemas.openxmlformats.org/officeDocument/2006/relationships/font" Target="fonts/Poppins-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document/d/1wf4nfB-t0hhDVA_IEvifKDHHeYcNPEu56C-Uvl_YPRs/pub" TargetMode="External"/><Relationship Id="rId42" Type="http://schemas.openxmlformats.org/officeDocument/2006/relationships/hyperlink" Target="https://docs.google.com/presentation/d/1Uux3jzTMgbqAdKGo_sh0xCUfYUZEk0EXTkxFjdAlak4/edit?usp=sharing" TargetMode="External"/><Relationship Id="rId41" Type="http://schemas.openxmlformats.org/officeDocument/2006/relationships/hyperlink" Target="https://docs.google.com/document/d/1wf4nfB-t0hhDVA_IEvifKDHHeYcNPEu56C-Uvl_YPRs/view" TargetMode="External"/><Relationship Id="rId44" Type="http://schemas.openxmlformats.org/officeDocument/2006/relationships/hyperlink" Target="https://docs.google.com/presentation/d/1Uux3jzTMgbqAdKGo_sh0xCUfYUZEk0EXTkxFjdAlak4/view" TargetMode="External"/><Relationship Id="rId43" Type="http://schemas.openxmlformats.org/officeDocument/2006/relationships/hyperlink" Target="https://docs.google.com/presentation/d/1Uux3jzTMgbqAdKGo_sh0xCUfYUZEk0EXTkxFjdAlak4/pub" TargetMode="External"/><Relationship Id="rId46" Type="http://schemas.openxmlformats.org/officeDocument/2006/relationships/hyperlink" Target="https://docs.google.com/document/d/1VJhO6_0Yj12oP9R06k1pheC71HLx9cjm3NCtkpfjuAg/pub" TargetMode="External"/><Relationship Id="rId45" Type="http://schemas.openxmlformats.org/officeDocument/2006/relationships/hyperlink" Target="https://docs.google.com/document/d/1VJhO6_0Yj12oP9R06k1pheC71HLx9cjm3NCtkpfjuAg/edit?usp=sharing" TargetMode="External"/><Relationship Id="rId1" Type="http://schemas.openxmlformats.org/officeDocument/2006/relationships/notesMaster" Target="../notesMasters/notesMaster1.xml"/><Relationship Id="rId2" Type="http://schemas.openxmlformats.org/officeDocument/2006/relationships/hyperlink" Target="https://sites.google.com/view/photo-fiesta-photo-boothrental/home" TargetMode="External"/><Relationship Id="rId3" Type="http://schemas.openxmlformats.org/officeDocument/2006/relationships/hyperlink" Target="https://drive.google.com/drive/folders/1v5f7-ix8IJB-2RQF5L-IzJ5AQRV4pBWu?usp=sharing" TargetMode="External"/><Relationship Id="rId4" Type="http://schemas.openxmlformats.org/officeDocument/2006/relationships/hyperlink" Target="https://drive.google.com/drive/folders/1w41aYJeeANTF1cnjc1omSIHPCeWXkLHD?usp=sharing" TargetMode="External"/><Relationship Id="rId9" Type="http://schemas.openxmlformats.org/officeDocument/2006/relationships/hyperlink" Target="https://drive.google.com/file/d/12xjtEmII9kJJhJQ5LtViZRM75SWyqYDF/view?usp=sharing" TargetMode="External"/><Relationship Id="rId48" Type="http://schemas.openxmlformats.org/officeDocument/2006/relationships/hyperlink" Target="https://docs.google.com/presentation/d/1dA61L9GIE98S1hV0gDbBordsXMxs1B4hyGHwH8d4T2E/edit?usp=sharing" TargetMode="External"/><Relationship Id="rId47" Type="http://schemas.openxmlformats.org/officeDocument/2006/relationships/hyperlink" Target="https://docs.google.com/document/d/1VJhO6_0Yj12oP9R06k1pheC71HLx9cjm3NCtkpfjuAg/view" TargetMode="External"/><Relationship Id="rId49" Type="http://schemas.openxmlformats.org/officeDocument/2006/relationships/hyperlink" Target="https://docs.google.com/presentation/d/1dA61L9GIE98S1hV0gDbBordsXMxs1B4hyGHwH8d4T2E/pub" TargetMode="External"/><Relationship Id="rId5" Type="http://schemas.openxmlformats.org/officeDocument/2006/relationships/hyperlink" Target="https://drive.google.com/drive/folders/1hM2neZs8oWWdmkT36ewJKZCgThTIVVzr?usp=sharing" TargetMode="External"/><Relationship Id="rId6" Type="http://schemas.openxmlformats.org/officeDocument/2006/relationships/hyperlink" Target="https://drive.google.com/drive/folders/1raECbGPbqARxSKt45-nV4E6N1xjp1IyK?usp=sharing" TargetMode="External"/><Relationship Id="rId7" Type="http://schemas.openxmlformats.org/officeDocument/2006/relationships/hyperlink" Target="https://drive.google.com/drive/folders/1O0rbNoXfw84h_gBslBjZZBuNyvibYJhs?usp=sharing" TargetMode="External"/><Relationship Id="rId8" Type="http://schemas.openxmlformats.org/officeDocument/2006/relationships/hyperlink" Target="https://drive.google.com/file/d/1onN-BmOlb4qw6xxW7oXCR2SRk1Ri-U7J/view?usp=sharing" TargetMode="External"/><Relationship Id="rId31" Type="http://schemas.openxmlformats.org/officeDocument/2006/relationships/hyperlink" Target="https://docs.google.com/presentation/d/1U6NbLXkghvdSPZn4SN0DwOIMA8SJUdBVjUE64Ur2W0A/pub" TargetMode="External"/><Relationship Id="rId30" Type="http://schemas.openxmlformats.org/officeDocument/2006/relationships/hyperlink" Target="https://docs.google.com/presentation/d/1U6NbLXkghvdSPZn4SN0DwOIMA8SJUdBVjUE64Ur2W0A/edit?usp=sharing" TargetMode="External"/><Relationship Id="rId33" Type="http://schemas.openxmlformats.org/officeDocument/2006/relationships/hyperlink" Target="https://docs.google.com/document/d/157aGR6GPo5cpEv_vTTamGUiZ-xtVdGrncjEac_ZZfHA/edit?usp=sharing" TargetMode="External"/><Relationship Id="rId32" Type="http://schemas.openxmlformats.org/officeDocument/2006/relationships/hyperlink" Target="https://docs.google.com/presentation/d/1U6NbLXkghvdSPZn4SN0DwOIMA8SJUdBVjUE64Ur2W0A/view" TargetMode="External"/><Relationship Id="rId35" Type="http://schemas.openxmlformats.org/officeDocument/2006/relationships/hyperlink" Target="https://docs.google.com/document/d/157aGR6GPo5cpEv_vTTamGUiZ-xtVdGrncjEac_ZZfHA/view" TargetMode="External"/><Relationship Id="rId34" Type="http://schemas.openxmlformats.org/officeDocument/2006/relationships/hyperlink" Target="https://docs.google.com/document/d/157aGR6GPo5cpEv_vTTamGUiZ-xtVdGrncjEac_ZZfHA/pub" TargetMode="External"/><Relationship Id="rId37" Type="http://schemas.openxmlformats.org/officeDocument/2006/relationships/hyperlink" Target="https://docs.google.com/presentation/d/141itXPFnmzrg9FJrfUU5TfvnEv6phYeSCRPx7FNsQ34/pub" TargetMode="External"/><Relationship Id="rId36" Type="http://schemas.openxmlformats.org/officeDocument/2006/relationships/hyperlink" Target="https://docs.google.com/presentation/d/141itXPFnmzrg9FJrfUU5TfvnEv6phYeSCRPx7FNsQ34/edit?usp=sharing" TargetMode="External"/><Relationship Id="rId39" Type="http://schemas.openxmlformats.org/officeDocument/2006/relationships/hyperlink" Target="https://docs.google.com/document/d/1wf4nfB-t0hhDVA_IEvifKDHHeYcNPEu56C-Uvl_YPRs/edit?usp=sharing" TargetMode="External"/><Relationship Id="rId38" Type="http://schemas.openxmlformats.org/officeDocument/2006/relationships/hyperlink" Target="https://docs.google.com/presentation/d/141itXPFnmzrg9FJrfUU5TfvnEv6phYeSCRPx7FNsQ34/view" TargetMode="External"/><Relationship Id="rId20" Type="http://schemas.openxmlformats.org/officeDocument/2006/relationships/hyperlink" Target="https://docs.google.com/spreadsheet/pub?key=1CpkNDxu5m8PLg-EfmIcZ93d4XNWpjFyqUHq57vnvPLQ" TargetMode="External"/><Relationship Id="rId22" Type="http://schemas.openxmlformats.org/officeDocument/2006/relationships/hyperlink" Target="https://docs.google.com/spreadsheets/d/1CpkNDxu5m8PLg-EfmIcZ93d4XNWpjFyqUHq57vnvPLQ/pub" TargetMode="External"/><Relationship Id="rId21" Type="http://schemas.openxmlformats.org/officeDocument/2006/relationships/hyperlink" Target="https://docs.google.com/spreadsheets/d/1CpkNDxu5m8PLg-EfmIcZ93d4XNWpjFyqUHq57vnvPLQ/pubhtml" TargetMode="External"/><Relationship Id="rId24" Type="http://schemas.openxmlformats.org/officeDocument/2006/relationships/hyperlink" Target="https://docs.google.com/forms/d/19gDf3Y8CyIwsQFO9CQFPMWiGc5--70nycHiCTmNTYjI/edit?usp=sharing" TargetMode="External"/><Relationship Id="rId23" Type="http://schemas.openxmlformats.org/officeDocument/2006/relationships/hyperlink" Target="https://docs.google.com/spreadsheets/d/1CpkNDxu5m8PLg-EfmIcZ93d4XNWpjFyqUHq57vnvPLQ/view" TargetMode="External"/><Relationship Id="rId26" Type="http://schemas.openxmlformats.org/officeDocument/2006/relationships/hyperlink" Target="https://sites.google.com/view/photoboothrentalanaheim/home" TargetMode="External"/><Relationship Id="rId25" Type="http://schemas.openxmlformats.org/officeDocument/2006/relationships/hyperlink" Target="https://docs.google.com/drawings/d/1rrBjT1VQdWOXsAmUeaXIPIuoB6IMWN9t37sVsfWTM3I/edit?usp=sharing" TargetMode="External"/><Relationship Id="rId28" Type="http://schemas.openxmlformats.org/officeDocument/2006/relationships/hyperlink" Target="https://docs.google.com/document/d/126aVocVhE1osqFPd5_CWm-pjmEh8dDgnGYs_dId6_7U/pub" TargetMode="External"/><Relationship Id="rId27" Type="http://schemas.openxmlformats.org/officeDocument/2006/relationships/hyperlink" Target="https://docs.google.com/document/d/126aVocVhE1osqFPd5_CWm-pjmEh8dDgnGYs_dId6_7U/edit?usp=sharing" TargetMode="External"/><Relationship Id="rId29" Type="http://schemas.openxmlformats.org/officeDocument/2006/relationships/hyperlink" Target="https://docs.google.com/document/d/126aVocVhE1osqFPd5_CWm-pjmEh8dDgnGYs_dId6_7U/view" TargetMode="External"/><Relationship Id="rId51" Type="http://schemas.openxmlformats.org/officeDocument/2006/relationships/hyperlink" Target="https://docs.google.com/document/d/1qd_DG_KjLuVdAfAszsG0fLp0SUzVuHS4wyjY5Gq5MQA/edit?usp=sharing" TargetMode="External"/><Relationship Id="rId50" Type="http://schemas.openxmlformats.org/officeDocument/2006/relationships/hyperlink" Target="https://docs.google.com/presentation/d/1dA61L9GIE98S1hV0gDbBordsXMxs1B4hyGHwH8d4T2E/view" TargetMode="External"/><Relationship Id="rId53" Type="http://schemas.openxmlformats.org/officeDocument/2006/relationships/hyperlink" Target="https://docs.google.com/document/d/1qd_DG_KjLuVdAfAszsG0fLp0SUzVuHS4wyjY5Gq5MQA/view" TargetMode="External"/><Relationship Id="rId52" Type="http://schemas.openxmlformats.org/officeDocument/2006/relationships/hyperlink" Target="https://docs.google.com/document/d/1qd_DG_KjLuVdAfAszsG0fLp0SUzVuHS4wyjY5Gq5MQA/pub" TargetMode="External"/><Relationship Id="rId11" Type="http://schemas.openxmlformats.org/officeDocument/2006/relationships/hyperlink" Target="https://drive.google.com/file/d/1mhh1aktKaEpn3N6XupuWpiTssqLou7Wu/view?usp=sharing" TargetMode="External"/><Relationship Id="rId55" Type="http://schemas.openxmlformats.org/officeDocument/2006/relationships/hyperlink" Target="https://docs.google.com/presentation/d/1vXC_Axi0SxbAXiXqnKvla5eaLcS4Tsqgz71OY00S1po/pub" TargetMode="External"/><Relationship Id="rId10" Type="http://schemas.openxmlformats.org/officeDocument/2006/relationships/hyperlink" Target="https://drive.google.com/file/d/1vISqmXUPjviLuDZyJ44tXp0V4lzrSwUj/view?usp=sharing" TargetMode="External"/><Relationship Id="rId54" Type="http://schemas.openxmlformats.org/officeDocument/2006/relationships/hyperlink" Target="https://docs.google.com/presentation/d/1vXC_Axi0SxbAXiXqnKvla5eaLcS4Tsqgz71OY00S1po/edit?usp=sharing" TargetMode="External"/><Relationship Id="rId13" Type="http://schemas.openxmlformats.org/officeDocument/2006/relationships/hyperlink" Target="https://drive.google.com/file/d/17210HNHkZsx3t0G17IQ8lteR9jgfcpva/view?usp=sharing" TargetMode="External"/><Relationship Id="rId12" Type="http://schemas.openxmlformats.org/officeDocument/2006/relationships/hyperlink" Target="https://drive.google.com/file/d/1aG7pR_SYsvCfgBM6dMY3F-BPqVzncPKM/view?usp=sharing" TargetMode="External"/><Relationship Id="rId56" Type="http://schemas.openxmlformats.org/officeDocument/2006/relationships/hyperlink" Target="https://docs.google.com/presentation/d/1vXC_Axi0SxbAXiXqnKvla5eaLcS4Tsqgz71OY00S1po/view" TargetMode="External"/><Relationship Id="rId15" Type="http://schemas.openxmlformats.org/officeDocument/2006/relationships/hyperlink" Target="https://drive.google.com/file/d/17GSfvRB0N2kjriX2T3RuMZwGhxpe8LNr/view?usp=sharing" TargetMode="External"/><Relationship Id="rId14" Type="http://schemas.openxmlformats.org/officeDocument/2006/relationships/hyperlink" Target="https://drive.google.com/file/d/1FXIKqYtLvaAJkRZQhYEOZ-ewt2PB_6Ut/view?usp=sharing" TargetMode="External"/><Relationship Id="rId17" Type="http://schemas.openxmlformats.org/officeDocument/2006/relationships/hyperlink" Target="https://drive.google.com/file/d/1j6SjOaUD06CRLSHekCN7U4sq7VI0wBjg/view?usp=sharing" TargetMode="External"/><Relationship Id="rId16" Type="http://schemas.openxmlformats.org/officeDocument/2006/relationships/hyperlink" Target="https://drive.google.com/file/d/1wqO8s8DmwHblXtuyv9UC2ecZcuseOzXD/view?usp=sharing" TargetMode="External"/><Relationship Id="rId19" Type="http://schemas.openxmlformats.org/officeDocument/2006/relationships/hyperlink" Target="https://docs.google.com/spreadsheets/d/1CpkNDxu5m8PLg-EfmIcZ93d4XNWpjFyqUHq57vnvPLQ/edit?usp=sharing" TargetMode="External"/><Relationship Id="rId18" Type="http://schemas.openxmlformats.org/officeDocument/2006/relationships/hyperlink" Target="https://drive.google.com/file/d/1KLpNlpNGKCZJER84hFPaCoYDupv_EId2/view?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40" Type="http://schemas.openxmlformats.org/officeDocument/2006/relationships/hyperlink" Target="https://docs.google.com/document/d/1wf4nfB-t0hhDVA_IEvifKDHHeYcNPEu56C-Uvl_YPRs/pub" TargetMode="External"/><Relationship Id="rId42" Type="http://schemas.openxmlformats.org/officeDocument/2006/relationships/hyperlink" Target="https://docs.google.com/presentation/d/1Uux3jzTMgbqAdKGo_sh0xCUfYUZEk0EXTkxFjdAlak4/edit?usp=sharing" TargetMode="External"/><Relationship Id="rId41" Type="http://schemas.openxmlformats.org/officeDocument/2006/relationships/hyperlink" Target="https://docs.google.com/document/d/1wf4nfB-t0hhDVA_IEvifKDHHeYcNPEu56C-Uvl_YPRs/view" TargetMode="External"/><Relationship Id="rId44" Type="http://schemas.openxmlformats.org/officeDocument/2006/relationships/hyperlink" Target="https://docs.google.com/presentation/d/1Uux3jzTMgbqAdKGo_sh0xCUfYUZEk0EXTkxFjdAlak4/view" TargetMode="External"/><Relationship Id="rId43" Type="http://schemas.openxmlformats.org/officeDocument/2006/relationships/hyperlink" Target="https://docs.google.com/presentation/d/1Uux3jzTMgbqAdKGo_sh0xCUfYUZEk0EXTkxFjdAlak4/pub" TargetMode="External"/><Relationship Id="rId46" Type="http://schemas.openxmlformats.org/officeDocument/2006/relationships/hyperlink" Target="https://docs.google.com/document/d/1VJhO6_0Yj12oP9R06k1pheC71HLx9cjm3NCtkpfjuAg/pub" TargetMode="External"/><Relationship Id="rId45" Type="http://schemas.openxmlformats.org/officeDocument/2006/relationships/hyperlink" Target="https://docs.google.com/document/d/1VJhO6_0Yj12oP9R06k1pheC71HLx9cjm3NCtkpfjuAg/edit?usp=sharing" TargetMode="External"/><Relationship Id="rId1" Type="http://schemas.openxmlformats.org/officeDocument/2006/relationships/notesMaster" Target="../notesMasters/notesMaster1.xml"/><Relationship Id="rId2" Type="http://schemas.openxmlformats.org/officeDocument/2006/relationships/hyperlink" Target="https://sites.google.com/view/photo-fiesta-photo-boothrental/home" TargetMode="External"/><Relationship Id="rId3" Type="http://schemas.openxmlformats.org/officeDocument/2006/relationships/hyperlink" Target="https://drive.google.com/drive/folders/1v5f7-ix8IJB-2RQF5L-IzJ5AQRV4pBWu?usp=sharing" TargetMode="External"/><Relationship Id="rId4" Type="http://schemas.openxmlformats.org/officeDocument/2006/relationships/hyperlink" Target="https://drive.google.com/drive/folders/1w41aYJeeANTF1cnjc1omSIHPCeWXkLHD?usp=sharing" TargetMode="External"/><Relationship Id="rId9" Type="http://schemas.openxmlformats.org/officeDocument/2006/relationships/hyperlink" Target="https://drive.google.com/file/d/12xjtEmII9kJJhJQ5LtViZRM75SWyqYDF/view?usp=sharing" TargetMode="External"/><Relationship Id="rId48" Type="http://schemas.openxmlformats.org/officeDocument/2006/relationships/hyperlink" Target="https://docs.google.com/presentation/d/1dA61L9GIE98S1hV0gDbBordsXMxs1B4hyGHwH8d4T2E/edit?usp=sharing" TargetMode="External"/><Relationship Id="rId47" Type="http://schemas.openxmlformats.org/officeDocument/2006/relationships/hyperlink" Target="https://docs.google.com/document/d/1VJhO6_0Yj12oP9R06k1pheC71HLx9cjm3NCtkpfjuAg/view" TargetMode="External"/><Relationship Id="rId49" Type="http://schemas.openxmlformats.org/officeDocument/2006/relationships/hyperlink" Target="https://docs.google.com/presentation/d/1dA61L9GIE98S1hV0gDbBordsXMxs1B4hyGHwH8d4T2E/pub" TargetMode="External"/><Relationship Id="rId5" Type="http://schemas.openxmlformats.org/officeDocument/2006/relationships/hyperlink" Target="https://drive.google.com/drive/folders/1hM2neZs8oWWdmkT36ewJKZCgThTIVVzr?usp=sharing" TargetMode="External"/><Relationship Id="rId6" Type="http://schemas.openxmlformats.org/officeDocument/2006/relationships/hyperlink" Target="https://drive.google.com/drive/folders/1raECbGPbqARxSKt45-nV4E6N1xjp1IyK?usp=sharing" TargetMode="External"/><Relationship Id="rId7" Type="http://schemas.openxmlformats.org/officeDocument/2006/relationships/hyperlink" Target="https://drive.google.com/drive/folders/1O0rbNoXfw84h_gBslBjZZBuNyvibYJhs?usp=sharing" TargetMode="External"/><Relationship Id="rId8" Type="http://schemas.openxmlformats.org/officeDocument/2006/relationships/hyperlink" Target="https://drive.google.com/file/d/1onN-BmOlb4qw6xxW7oXCR2SRk1Ri-U7J/view?usp=sharing" TargetMode="External"/><Relationship Id="rId31" Type="http://schemas.openxmlformats.org/officeDocument/2006/relationships/hyperlink" Target="https://docs.google.com/presentation/d/1U6NbLXkghvdSPZn4SN0DwOIMA8SJUdBVjUE64Ur2W0A/pub" TargetMode="External"/><Relationship Id="rId30" Type="http://schemas.openxmlformats.org/officeDocument/2006/relationships/hyperlink" Target="https://docs.google.com/presentation/d/1U6NbLXkghvdSPZn4SN0DwOIMA8SJUdBVjUE64Ur2W0A/edit?usp=sharing" TargetMode="External"/><Relationship Id="rId33" Type="http://schemas.openxmlformats.org/officeDocument/2006/relationships/hyperlink" Target="https://docs.google.com/document/d/157aGR6GPo5cpEv_vTTamGUiZ-xtVdGrncjEac_ZZfHA/edit?usp=sharing" TargetMode="External"/><Relationship Id="rId32" Type="http://schemas.openxmlformats.org/officeDocument/2006/relationships/hyperlink" Target="https://docs.google.com/presentation/d/1U6NbLXkghvdSPZn4SN0DwOIMA8SJUdBVjUE64Ur2W0A/view" TargetMode="External"/><Relationship Id="rId35" Type="http://schemas.openxmlformats.org/officeDocument/2006/relationships/hyperlink" Target="https://docs.google.com/document/d/157aGR6GPo5cpEv_vTTamGUiZ-xtVdGrncjEac_ZZfHA/view" TargetMode="External"/><Relationship Id="rId34" Type="http://schemas.openxmlformats.org/officeDocument/2006/relationships/hyperlink" Target="https://docs.google.com/document/d/157aGR6GPo5cpEv_vTTamGUiZ-xtVdGrncjEac_ZZfHA/pub" TargetMode="External"/><Relationship Id="rId37" Type="http://schemas.openxmlformats.org/officeDocument/2006/relationships/hyperlink" Target="https://docs.google.com/presentation/d/141itXPFnmzrg9FJrfUU5TfvnEv6phYeSCRPx7FNsQ34/pub" TargetMode="External"/><Relationship Id="rId36" Type="http://schemas.openxmlformats.org/officeDocument/2006/relationships/hyperlink" Target="https://docs.google.com/presentation/d/141itXPFnmzrg9FJrfUU5TfvnEv6phYeSCRPx7FNsQ34/edit?usp=sharing" TargetMode="External"/><Relationship Id="rId39" Type="http://schemas.openxmlformats.org/officeDocument/2006/relationships/hyperlink" Target="https://docs.google.com/document/d/1wf4nfB-t0hhDVA_IEvifKDHHeYcNPEu56C-Uvl_YPRs/edit?usp=sharing" TargetMode="External"/><Relationship Id="rId38" Type="http://schemas.openxmlformats.org/officeDocument/2006/relationships/hyperlink" Target="https://docs.google.com/presentation/d/141itXPFnmzrg9FJrfUU5TfvnEv6phYeSCRPx7FNsQ34/view" TargetMode="External"/><Relationship Id="rId20" Type="http://schemas.openxmlformats.org/officeDocument/2006/relationships/hyperlink" Target="https://docs.google.com/spreadsheet/pub?key=1CpkNDxu5m8PLg-EfmIcZ93d4XNWpjFyqUHq57vnvPLQ" TargetMode="External"/><Relationship Id="rId22" Type="http://schemas.openxmlformats.org/officeDocument/2006/relationships/hyperlink" Target="https://docs.google.com/spreadsheets/d/1CpkNDxu5m8PLg-EfmIcZ93d4XNWpjFyqUHq57vnvPLQ/pub" TargetMode="External"/><Relationship Id="rId21" Type="http://schemas.openxmlformats.org/officeDocument/2006/relationships/hyperlink" Target="https://docs.google.com/spreadsheets/d/1CpkNDxu5m8PLg-EfmIcZ93d4XNWpjFyqUHq57vnvPLQ/pubhtml" TargetMode="External"/><Relationship Id="rId24" Type="http://schemas.openxmlformats.org/officeDocument/2006/relationships/hyperlink" Target="https://docs.google.com/forms/d/19gDf3Y8CyIwsQFO9CQFPMWiGc5--70nycHiCTmNTYjI/edit?usp=sharing" TargetMode="External"/><Relationship Id="rId23" Type="http://schemas.openxmlformats.org/officeDocument/2006/relationships/hyperlink" Target="https://docs.google.com/spreadsheets/d/1CpkNDxu5m8PLg-EfmIcZ93d4XNWpjFyqUHq57vnvPLQ/view" TargetMode="External"/><Relationship Id="rId26" Type="http://schemas.openxmlformats.org/officeDocument/2006/relationships/hyperlink" Target="https://sites.google.com/view/photoboothrentalanaheim/home" TargetMode="External"/><Relationship Id="rId25" Type="http://schemas.openxmlformats.org/officeDocument/2006/relationships/hyperlink" Target="https://docs.google.com/drawings/d/1rrBjT1VQdWOXsAmUeaXIPIuoB6IMWN9t37sVsfWTM3I/edit?usp=sharing" TargetMode="External"/><Relationship Id="rId28" Type="http://schemas.openxmlformats.org/officeDocument/2006/relationships/hyperlink" Target="https://docs.google.com/document/d/126aVocVhE1osqFPd5_CWm-pjmEh8dDgnGYs_dId6_7U/pub" TargetMode="External"/><Relationship Id="rId27" Type="http://schemas.openxmlformats.org/officeDocument/2006/relationships/hyperlink" Target="https://docs.google.com/document/d/126aVocVhE1osqFPd5_CWm-pjmEh8dDgnGYs_dId6_7U/edit?usp=sharing" TargetMode="External"/><Relationship Id="rId29" Type="http://schemas.openxmlformats.org/officeDocument/2006/relationships/hyperlink" Target="https://docs.google.com/document/d/126aVocVhE1osqFPd5_CWm-pjmEh8dDgnGYs_dId6_7U/view" TargetMode="External"/><Relationship Id="rId51" Type="http://schemas.openxmlformats.org/officeDocument/2006/relationships/hyperlink" Target="https://docs.google.com/document/d/1qd_DG_KjLuVdAfAszsG0fLp0SUzVuHS4wyjY5Gq5MQA/edit?usp=sharing" TargetMode="External"/><Relationship Id="rId50" Type="http://schemas.openxmlformats.org/officeDocument/2006/relationships/hyperlink" Target="https://docs.google.com/presentation/d/1dA61L9GIE98S1hV0gDbBordsXMxs1B4hyGHwH8d4T2E/view" TargetMode="External"/><Relationship Id="rId53" Type="http://schemas.openxmlformats.org/officeDocument/2006/relationships/hyperlink" Target="https://docs.google.com/document/d/1qd_DG_KjLuVdAfAszsG0fLp0SUzVuHS4wyjY5Gq5MQA/view" TargetMode="External"/><Relationship Id="rId52" Type="http://schemas.openxmlformats.org/officeDocument/2006/relationships/hyperlink" Target="https://docs.google.com/document/d/1qd_DG_KjLuVdAfAszsG0fLp0SUzVuHS4wyjY5Gq5MQA/pub" TargetMode="External"/><Relationship Id="rId11" Type="http://schemas.openxmlformats.org/officeDocument/2006/relationships/hyperlink" Target="https://drive.google.com/file/d/1mhh1aktKaEpn3N6XupuWpiTssqLou7Wu/view?usp=sharing" TargetMode="External"/><Relationship Id="rId55" Type="http://schemas.openxmlformats.org/officeDocument/2006/relationships/hyperlink" Target="https://docs.google.com/presentation/d/1vXC_Axi0SxbAXiXqnKvla5eaLcS4Tsqgz71OY00S1po/pub" TargetMode="External"/><Relationship Id="rId10" Type="http://schemas.openxmlformats.org/officeDocument/2006/relationships/hyperlink" Target="https://drive.google.com/file/d/1vISqmXUPjviLuDZyJ44tXp0V4lzrSwUj/view?usp=sharing" TargetMode="External"/><Relationship Id="rId54" Type="http://schemas.openxmlformats.org/officeDocument/2006/relationships/hyperlink" Target="https://docs.google.com/presentation/d/1vXC_Axi0SxbAXiXqnKvla5eaLcS4Tsqgz71OY00S1po/edit?usp=sharing" TargetMode="External"/><Relationship Id="rId13" Type="http://schemas.openxmlformats.org/officeDocument/2006/relationships/hyperlink" Target="https://drive.google.com/file/d/17210HNHkZsx3t0G17IQ8lteR9jgfcpva/view?usp=sharing" TargetMode="External"/><Relationship Id="rId12" Type="http://schemas.openxmlformats.org/officeDocument/2006/relationships/hyperlink" Target="https://drive.google.com/file/d/1aG7pR_SYsvCfgBM6dMY3F-BPqVzncPKM/view?usp=sharing" TargetMode="External"/><Relationship Id="rId56" Type="http://schemas.openxmlformats.org/officeDocument/2006/relationships/hyperlink" Target="https://docs.google.com/presentation/d/1vXC_Axi0SxbAXiXqnKvla5eaLcS4Tsqgz71OY00S1po/view" TargetMode="External"/><Relationship Id="rId15" Type="http://schemas.openxmlformats.org/officeDocument/2006/relationships/hyperlink" Target="https://drive.google.com/file/d/17GSfvRB0N2kjriX2T3RuMZwGhxpe8LNr/view?usp=sharing" TargetMode="External"/><Relationship Id="rId14" Type="http://schemas.openxmlformats.org/officeDocument/2006/relationships/hyperlink" Target="https://drive.google.com/file/d/1FXIKqYtLvaAJkRZQhYEOZ-ewt2PB_6Ut/view?usp=sharing" TargetMode="External"/><Relationship Id="rId17" Type="http://schemas.openxmlformats.org/officeDocument/2006/relationships/hyperlink" Target="https://drive.google.com/file/d/1j6SjOaUD06CRLSHekCN7U4sq7VI0wBjg/view?usp=sharing" TargetMode="External"/><Relationship Id="rId16" Type="http://schemas.openxmlformats.org/officeDocument/2006/relationships/hyperlink" Target="https://drive.google.com/file/d/1wqO8s8DmwHblXtuyv9UC2ecZcuseOzXD/view?usp=sharing" TargetMode="External"/><Relationship Id="rId19" Type="http://schemas.openxmlformats.org/officeDocument/2006/relationships/hyperlink" Target="https://docs.google.com/spreadsheets/d/1CpkNDxu5m8PLg-EfmIcZ93d4XNWpjFyqUHq57vnvPLQ/edit?usp=sharing" TargetMode="External"/><Relationship Id="rId18" Type="http://schemas.openxmlformats.org/officeDocument/2006/relationships/hyperlink" Target="https://drive.google.com/file/d/1KLpNlpNGKCZJER84hFPaCoYDupv_EId2/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00716357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00716357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https://sites.google.com/view/photo-fiesta-photo-boothrental/home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https://drive.google.com/drive/folders/1v5f7-ix8IJB-2RQF5L-IzJ5AQRV4pBWu?usp=sharing</a:t>
            </a:r>
            <a:endParaRPr sz="1000"/>
          </a:p>
          <a:p>
            <a:pPr indent="0" lvl="0" marL="0" rtl="0" algn="l">
              <a:spcBef>
                <a:spcPts val="0"/>
              </a:spcBef>
              <a:spcAft>
                <a:spcPts val="0"/>
              </a:spcAft>
              <a:buNone/>
            </a:pPr>
            <a:r>
              <a:rPr lang="en" sz="1000" u="sng">
                <a:solidFill>
                  <a:schemeClr val="hlink"/>
                </a:solidFill>
                <a:hlinkClick r:id="rId4"/>
              </a:rPr>
              <a:t>https://drive.google.com/drive/folders/1w41aYJeeANTF1cnjc1omSIHPCeWXkLHD?usp=sharing</a:t>
            </a:r>
            <a:endParaRPr sz="1000"/>
          </a:p>
          <a:p>
            <a:pPr indent="0" lvl="0" marL="0" rtl="0" algn="l">
              <a:spcBef>
                <a:spcPts val="0"/>
              </a:spcBef>
              <a:spcAft>
                <a:spcPts val="0"/>
              </a:spcAft>
              <a:buNone/>
            </a:pPr>
            <a:r>
              <a:rPr lang="en" sz="1000" u="sng">
                <a:solidFill>
                  <a:schemeClr val="hlink"/>
                </a:solidFill>
                <a:hlinkClick r:id="rId5"/>
              </a:rPr>
              <a:t>https://drive.google.com/drive/folders/1hM2neZs8oWWdmkT36ewJKZCgThTIVVzr?usp=sharing</a:t>
            </a:r>
            <a:endParaRPr sz="1000"/>
          </a:p>
          <a:p>
            <a:pPr indent="0" lvl="0" marL="0" rtl="0" algn="l">
              <a:spcBef>
                <a:spcPts val="0"/>
              </a:spcBef>
              <a:spcAft>
                <a:spcPts val="0"/>
              </a:spcAft>
              <a:buNone/>
            </a:pPr>
            <a:r>
              <a:rPr lang="en" sz="1000" u="sng">
                <a:solidFill>
                  <a:schemeClr val="hlink"/>
                </a:solidFill>
                <a:hlinkClick r:id="rId6"/>
              </a:rPr>
              <a:t>https://drive.google.com/drive/folders/1raECbGPbqARxSKt45-nV4E6N1xjp1IyK?usp=sharing</a:t>
            </a:r>
            <a:endParaRPr sz="1000"/>
          </a:p>
          <a:p>
            <a:pPr indent="0" lvl="0" marL="0" rtl="0" algn="l">
              <a:spcBef>
                <a:spcPts val="0"/>
              </a:spcBef>
              <a:spcAft>
                <a:spcPts val="0"/>
              </a:spcAft>
              <a:buNone/>
            </a:pPr>
            <a:r>
              <a:rPr lang="en" sz="1000" u="sng">
                <a:solidFill>
                  <a:schemeClr val="hlink"/>
                </a:solidFill>
                <a:hlinkClick r:id="rId7"/>
              </a:rPr>
              <a:t>https://drive.google.com/drive/folders/1O0rbNoXfw84h_gBslBjZZBuNyvibYJhs?usp=sharing</a:t>
            </a:r>
            <a:endParaRPr sz="1000"/>
          </a:p>
          <a:p>
            <a:pPr indent="0" lvl="0" marL="0" rtl="0" algn="l">
              <a:spcBef>
                <a:spcPts val="0"/>
              </a:spcBef>
              <a:spcAft>
                <a:spcPts val="0"/>
              </a:spcAft>
              <a:buNone/>
            </a:pPr>
            <a:r>
              <a:rPr lang="en" sz="1000" u="sng">
                <a:solidFill>
                  <a:schemeClr val="hlink"/>
                </a:solidFill>
                <a:hlinkClick r:id="rId8"/>
              </a:rPr>
              <a:t>https://drive.google.com/file/d/1onN-BmOlb4qw6xxW7oXCR2SRk1Ri-U7J/view?usp=sharing</a:t>
            </a:r>
            <a:endParaRPr sz="1000"/>
          </a:p>
          <a:p>
            <a:pPr indent="0" lvl="0" marL="0" rtl="0" algn="l">
              <a:spcBef>
                <a:spcPts val="0"/>
              </a:spcBef>
              <a:spcAft>
                <a:spcPts val="0"/>
              </a:spcAft>
              <a:buNone/>
            </a:pPr>
            <a:r>
              <a:rPr lang="en" sz="1000" u="sng">
                <a:solidFill>
                  <a:schemeClr val="hlink"/>
                </a:solidFill>
                <a:hlinkClick r:id="rId9"/>
              </a:rPr>
              <a:t>https://drive.google.com/file/d/12xjtEmII9kJJhJQ5LtViZRM75SWyqYDF/view?usp=sharing</a:t>
            </a:r>
            <a:endParaRPr sz="1000"/>
          </a:p>
          <a:p>
            <a:pPr indent="0" lvl="0" marL="0" rtl="0" algn="l">
              <a:spcBef>
                <a:spcPts val="0"/>
              </a:spcBef>
              <a:spcAft>
                <a:spcPts val="0"/>
              </a:spcAft>
              <a:buNone/>
            </a:pPr>
            <a:r>
              <a:rPr lang="en" sz="1000" u="sng">
                <a:solidFill>
                  <a:schemeClr val="hlink"/>
                </a:solidFill>
                <a:hlinkClick r:id="rId10"/>
              </a:rPr>
              <a:t>https://drive.google.com/file/d/1vISqmXUPjviLuDZyJ44tXp0V4lzrSwUj/view?usp=sharing</a:t>
            </a:r>
            <a:endParaRPr sz="1000"/>
          </a:p>
          <a:p>
            <a:pPr indent="0" lvl="0" marL="0" rtl="0" algn="l">
              <a:spcBef>
                <a:spcPts val="0"/>
              </a:spcBef>
              <a:spcAft>
                <a:spcPts val="0"/>
              </a:spcAft>
              <a:buNone/>
            </a:pPr>
            <a:r>
              <a:rPr lang="en" sz="1000" u="sng">
                <a:solidFill>
                  <a:schemeClr val="hlink"/>
                </a:solidFill>
                <a:hlinkClick r:id="rId11"/>
              </a:rPr>
              <a:t>https://drive.google.com/file/d/1mhh1aktKaEpn3N6XupuWpiTssqLou7Wu/view?usp=sharing</a:t>
            </a:r>
            <a:endParaRPr sz="1000"/>
          </a:p>
          <a:p>
            <a:pPr indent="0" lvl="0" marL="0" rtl="0" algn="l">
              <a:spcBef>
                <a:spcPts val="0"/>
              </a:spcBef>
              <a:spcAft>
                <a:spcPts val="0"/>
              </a:spcAft>
              <a:buNone/>
            </a:pPr>
            <a:r>
              <a:rPr lang="en" sz="1000" u="sng">
                <a:solidFill>
                  <a:schemeClr val="hlink"/>
                </a:solidFill>
                <a:hlinkClick r:id="rId12"/>
              </a:rPr>
              <a:t>https://drive.google.com/file/d/1aG7pR_SYsvCfgBM6dMY3F-BPqVzncPKM/view?usp=sharing</a:t>
            </a:r>
            <a:endParaRPr sz="1000"/>
          </a:p>
          <a:p>
            <a:pPr indent="0" lvl="0" marL="0" rtl="0" algn="l">
              <a:spcBef>
                <a:spcPts val="0"/>
              </a:spcBef>
              <a:spcAft>
                <a:spcPts val="0"/>
              </a:spcAft>
              <a:buNone/>
            </a:pPr>
            <a:r>
              <a:rPr lang="en" sz="1000" u="sng">
                <a:solidFill>
                  <a:schemeClr val="hlink"/>
                </a:solidFill>
                <a:hlinkClick r:id="rId13"/>
              </a:rPr>
              <a:t>https://drive.google.com/file/d/17210HNHkZsx3t0G17IQ8lteR9jgfcpva/view?usp=sharing</a:t>
            </a:r>
            <a:endParaRPr sz="1000"/>
          </a:p>
          <a:p>
            <a:pPr indent="0" lvl="0" marL="0" rtl="0" algn="l">
              <a:spcBef>
                <a:spcPts val="0"/>
              </a:spcBef>
              <a:spcAft>
                <a:spcPts val="0"/>
              </a:spcAft>
              <a:buNone/>
            </a:pPr>
            <a:r>
              <a:rPr lang="en" sz="1000" u="sng">
                <a:solidFill>
                  <a:schemeClr val="hlink"/>
                </a:solidFill>
                <a:hlinkClick r:id="rId14"/>
              </a:rPr>
              <a:t>https://drive.google.com/file/d/1FXIKqYtLvaAJkRZQhYEOZ-ewt2PB_6Ut/view?usp=sharing</a:t>
            </a:r>
            <a:endParaRPr sz="1000"/>
          </a:p>
          <a:p>
            <a:pPr indent="0" lvl="0" marL="0" rtl="0" algn="l">
              <a:spcBef>
                <a:spcPts val="0"/>
              </a:spcBef>
              <a:spcAft>
                <a:spcPts val="0"/>
              </a:spcAft>
              <a:buNone/>
            </a:pPr>
            <a:r>
              <a:rPr lang="en" sz="1000" u="sng">
                <a:solidFill>
                  <a:schemeClr val="hlink"/>
                </a:solidFill>
                <a:hlinkClick r:id="rId15"/>
              </a:rPr>
              <a:t>https://drive.google.com/file/d/17GSfvRB0N2kjriX2T3RuMZwGhxpe8LNr/view?usp=sharing</a:t>
            </a:r>
            <a:endParaRPr sz="1000"/>
          </a:p>
          <a:p>
            <a:pPr indent="0" lvl="0" marL="0" rtl="0" algn="l">
              <a:spcBef>
                <a:spcPts val="0"/>
              </a:spcBef>
              <a:spcAft>
                <a:spcPts val="0"/>
              </a:spcAft>
              <a:buNone/>
            </a:pPr>
            <a:r>
              <a:rPr lang="en" sz="1000" u="sng">
                <a:solidFill>
                  <a:schemeClr val="hlink"/>
                </a:solidFill>
                <a:hlinkClick r:id="rId16"/>
              </a:rPr>
              <a:t>https://drive.google.com/file/d/1wqO8s8DmwHblXtuyv9UC2ecZcuseOzXD/view?usp=sharing</a:t>
            </a:r>
            <a:endParaRPr sz="1000"/>
          </a:p>
          <a:p>
            <a:pPr indent="0" lvl="0" marL="0" rtl="0" algn="l">
              <a:spcBef>
                <a:spcPts val="0"/>
              </a:spcBef>
              <a:spcAft>
                <a:spcPts val="0"/>
              </a:spcAft>
              <a:buNone/>
            </a:pPr>
            <a:r>
              <a:rPr lang="en" sz="1000" u="sng">
                <a:solidFill>
                  <a:schemeClr val="hlink"/>
                </a:solidFill>
                <a:hlinkClick r:id="rId17"/>
              </a:rPr>
              <a:t>https://drive.google.com/file/d/1j6SjOaUD06CRLSHekCN7U4sq7VI0wBjg/view?usp=sharing</a:t>
            </a:r>
            <a:endParaRPr sz="1000"/>
          </a:p>
          <a:p>
            <a:pPr indent="0" lvl="0" marL="0" rtl="0" algn="l">
              <a:spcBef>
                <a:spcPts val="0"/>
              </a:spcBef>
              <a:spcAft>
                <a:spcPts val="0"/>
              </a:spcAft>
              <a:buNone/>
            </a:pPr>
            <a:r>
              <a:rPr lang="en" sz="1000" u="sng">
                <a:solidFill>
                  <a:schemeClr val="hlink"/>
                </a:solidFill>
                <a:hlinkClick r:id="rId18"/>
              </a:rPr>
              <a:t>https://drive.google.com/file/d/1KLpNlpNGKCZJER84hFPaCoYDupv_EId2/view?usp=sharing</a:t>
            </a:r>
            <a:endParaRPr sz="1000"/>
          </a:p>
          <a:p>
            <a:pPr indent="0" lvl="0" marL="0" rtl="0" algn="l">
              <a:spcBef>
                <a:spcPts val="0"/>
              </a:spcBef>
              <a:spcAft>
                <a:spcPts val="0"/>
              </a:spcAft>
              <a:buNone/>
            </a:pPr>
            <a:r>
              <a:rPr lang="en" sz="1000" u="sng">
                <a:solidFill>
                  <a:schemeClr val="hlink"/>
                </a:solidFill>
                <a:hlinkClick r:id="rId19"/>
              </a:rPr>
              <a:t>https://docs.google.com/spreadsheets/d/1CpkNDxu5m8PLg-EfmIcZ93d4XNWpjFyqUHq57vnvPLQ/edit?usp=sharing</a:t>
            </a:r>
            <a:endParaRPr sz="1000"/>
          </a:p>
          <a:p>
            <a:pPr indent="0" lvl="0" marL="0" rtl="0" algn="l">
              <a:spcBef>
                <a:spcPts val="0"/>
              </a:spcBef>
              <a:spcAft>
                <a:spcPts val="0"/>
              </a:spcAft>
              <a:buNone/>
            </a:pPr>
            <a:r>
              <a:rPr lang="en" sz="1000" u="sng">
                <a:solidFill>
                  <a:schemeClr val="hlink"/>
                </a:solidFill>
                <a:hlinkClick r:id="rId20"/>
              </a:rPr>
              <a:t>https://docs.google.com/spreadsheet/pub?key=1CpkNDxu5m8PLg-EfmIcZ93d4XNWpjFyqUHq57vnvPLQ</a:t>
            </a:r>
            <a:endParaRPr sz="1000"/>
          </a:p>
          <a:p>
            <a:pPr indent="0" lvl="0" marL="0" rtl="0" algn="l">
              <a:spcBef>
                <a:spcPts val="0"/>
              </a:spcBef>
              <a:spcAft>
                <a:spcPts val="0"/>
              </a:spcAft>
              <a:buNone/>
            </a:pPr>
            <a:r>
              <a:rPr lang="en" sz="1000" u="sng">
                <a:solidFill>
                  <a:schemeClr val="hlink"/>
                </a:solidFill>
                <a:hlinkClick r:id="rId21"/>
              </a:rPr>
              <a:t>https://docs.google.com/spreadsheets/d/1CpkNDxu5m8PLg-EfmIcZ93d4XNWpjFyqUHq57vnvPLQ/pubhtml</a:t>
            </a:r>
            <a:endParaRPr sz="1000"/>
          </a:p>
          <a:p>
            <a:pPr indent="0" lvl="0" marL="0" rtl="0" algn="l">
              <a:spcBef>
                <a:spcPts val="0"/>
              </a:spcBef>
              <a:spcAft>
                <a:spcPts val="0"/>
              </a:spcAft>
              <a:buNone/>
            </a:pPr>
            <a:r>
              <a:rPr lang="en" sz="1000" u="sng">
                <a:solidFill>
                  <a:schemeClr val="hlink"/>
                </a:solidFill>
                <a:hlinkClick r:id="rId22"/>
              </a:rPr>
              <a:t>https://docs.google.com/spreadsheets/d/1CpkNDxu5m8PLg-EfmIcZ93d4XNWpjFyqUHq57vnvPLQ/pub</a:t>
            </a:r>
            <a:endParaRPr sz="1000"/>
          </a:p>
          <a:p>
            <a:pPr indent="0" lvl="0" marL="0" rtl="0" algn="l">
              <a:spcBef>
                <a:spcPts val="0"/>
              </a:spcBef>
              <a:spcAft>
                <a:spcPts val="0"/>
              </a:spcAft>
              <a:buNone/>
            </a:pPr>
            <a:r>
              <a:rPr lang="en" sz="1000" u="sng">
                <a:solidFill>
                  <a:schemeClr val="hlink"/>
                </a:solidFill>
                <a:hlinkClick r:id="rId23"/>
              </a:rPr>
              <a:t>https://docs.google.com/spreadsheets/d/1CpkNDxu5m8PLg-EfmIcZ93d4XNWpjFyqUHq57vnvPLQ/view</a:t>
            </a:r>
            <a:endParaRPr sz="1000"/>
          </a:p>
          <a:p>
            <a:pPr indent="0" lvl="0" marL="0" rtl="0" algn="l">
              <a:spcBef>
                <a:spcPts val="0"/>
              </a:spcBef>
              <a:spcAft>
                <a:spcPts val="0"/>
              </a:spcAft>
              <a:buNone/>
            </a:pPr>
            <a:r>
              <a:rPr lang="en" sz="1000" u="sng">
                <a:solidFill>
                  <a:schemeClr val="hlink"/>
                </a:solidFill>
                <a:hlinkClick r:id="rId24"/>
              </a:rPr>
              <a:t>https://docs.google.com/forms/d/19gDf3Y8CyIwsQFO9CQFPMWiGc5--70nycHiCTmNTYjI/edit?usp=sharing</a:t>
            </a:r>
            <a:endParaRPr sz="1000"/>
          </a:p>
          <a:p>
            <a:pPr indent="0" lvl="0" marL="0" rtl="0" algn="l">
              <a:spcBef>
                <a:spcPts val="0"/>
              </a:spcBef>
              <a:spcAft>
                <a:spcPts val="0"/>
              </a:spcAft>
              <a:buNone/>
            </a:pPr>
            <a:r>
              <a:rPr lang="en" sz="1000" u="sng">
                <a:solidFill>
                  <a:schemeClr val="hlink"/>
                </a:solidFill>
                <a:hlinkClick r:id="rId25"/>
              </a:rPr>
              <a:t>https://docs.google.com/drawings/d/1rrBjT1VQdWOXsAmUeaXIPIuoB6IMWN9t37sVsfWTM3I/edit?usp=sharing</a:t>
            </a:r>
            <a:endParaRPr sz="1000"/>
          </a:p>
          <a:p>
            <a:pPr indent="0" lvl="0" marL="0" rtl="0" algn="l">
              <a:spcBef>
                <a:spcPts val="0"/>
              </a:spcBef>
              <a:spcAft>
                <a:spcPts val="0"/>
              </a:spcAft>
              <a:buNone/>
            </a:pPr>
            <a:r>
              <a:rPr lang="en" sz="1000" u="sng">
                <a:solidFill>
                  <a:schemeClr val="hlink"/>
                </a:solidFill>
                <a:hlinkClick r:id="rId26"/>
              </a:rPr>
              <a:t>https://sites.google.com/view/photoboothrentalanaheim/home</a:t>
            </a:r>
            <a:endParaRPr sz="1000"/>
          </a:p>
          <a:p>
            <a:pPr indent="0" lvl="0" marL="0" rtl="0" algn="l">
              <a:spcBef>
                <a:spcPts val="0"/>
              </a:spcBef>
              <a:spcAft>
                <a:spcPts val="0"/>
              </a:spcAft>
              <a:buNone/>
            </a:pPr>
            <a:r>
              <a:rPr lang="en" sz="1000" u="sng">
                <a:solidFill>
                  <a:schemeClr val="hlink"/>
                </a:solidFill>
                <a:hlinkClick r:id="rId27"/>
              </a:rPr>
              <a:t>https://docs.google.com/document/d/126aVocVhE1osqFPd5_CWm-pjmEh8dDgnGYs_dId6_7U/edit?usp=sharing</a:t>
            </a:r>
            <a:endParaRPr sz="1000"/>
          </a:p>
          <a:p>
            <a:pPr indent="0" lvl="0" marL="0" rtl="0" algn="l">
              <a:spcBef>
                <a:spcPts val="0"/>
              </a:spcBef>
              <a:spcAft>
                <a:spcPts val="0"/>
              </a:spcAft>
              <a:buNone/>
            </a:pPr>
            <a:r>
              <a:rPr lang="en" sz="1000" u="sng">
                <a:solidFill>
                  <a:schemeClr val="hlink"/>
                </a:solidFill>
                <a:hlinkClick r:id="rId28"/>
              </a:rPr>
              <a:t>https://docs.google.com/document/d/126aVocVhE1osqFPd5_CWm-pjmEh8dDgnGYs_dId6_7U/pub</a:t>
            </a:r>
            <a:endParaRPr sz="1000"/>
          </a:p>
          <a:p>
            <a:pPr indent="0" lvl="0" marL="0" rtl="0" algn="l">
              <a:spcBef>
                <a:spcPts val="0"/>
              </a:spcBef>
              <a:spcAft>
                <a:spcPts val="0"/>
              </a:spcAft>
              <a:buNone/>
            </a:pPr>
            <a:r>
              <a:rPr lang="en" sz="1000" u="sng">
                <a:solidFill>
                  <a:schemeClr val="hlink"/>
                </a:solidFill>
                <a:hlinkClick r:id="rId29"/>
              </a:rPr>
              <a:t>https://docs.google.com/document/d/126aVocVhE1osqFPd5_CWm-pjmEh8dDgnGYs_dId6_7U/view</a:t>
            </a:r>
            <a:endParaRPr sz="1000"/>
          </a:p>
          <a:p>
            <a:pPr indent="0" lvl="0" marL="0" rtl="0" algn="l">
              <a:spcBef>
                <a:spcPts val="0"/>
              </a:spcBef>
              <a:spcAft>
                <a:spcPts val="0"/>
              </a:spcAft>
              <a:buNone/>
            </a:pPr>
            <a:r>
              <a:rPr lang="en" sz="1000" u="sng">
                <a:solidFill>
                  <a:schemeClr val="hlink"/>
                </a:solidFill>
                <a:hlinkClick r:id="rId30"/>
              </a:rPr>
              <a:t>https://docs.google.com/presentation/d/1U6NbLXkghvdSPZn4SN0DwOIMA8SJUdBVjUE64Ur2W0A/edit?usp=sharing</a:t>
            </a:r>
            <a:endParaRPr sz="1000"/>
          </a:p>
          <a:p>
            <a:pPr indent="0" lvl="0" marL="0" rtl="0" algn="l">
              <a:spcBef>
                <a:spcPts val="0"/>
              </a:spcBef>
              <a:spcAft>
                <a:spcPts val="0"/>
              </a:spcAft>
              <a:buNone/>
            </a:pPr>
            <a:r>
              <a:rPr lang="en" sz="1000" u="sng">
                <a:solidFill>
                  <a:schemeClr val="hlink"/>
                </a:solidFill>
                <a:hlinkClick r:id="rId31"/>
              </a:rPr>
              <a:t>https://docs.google.com/presentation/d/1U6NbLXkghvdSPZn4SN0DwOIMA8SJUdBVjUE64Ur2W0A/pub</a:t>
            </a:r>
            <a:endParaRPr sz="1000"/>
          </a:p>
          <a:p>
            <a:pPr indent="0" lvl="0" marL="0" rtl="0" algn="l">
              <a:spcBef>
                <a:spcPts val="0"/>
              </a:spcBef>
              <a:spcAft>
                <a:spcPts val="0"/>
              </a:spcAft>
              <a:buNone/>
            </a:pPr>
            <a:r>
              <a:rPr lang="en" sz="1000" u="sng">
                <a:solidFill>
                  <a:schemeClr val="hlink"/>
                </a:solidFill>
                <a:hlinkClick r:id="rId32"/>
              </a:rPr>
              <a:t>https://docs.google.com/presentation/d/1U6NbLXkghvdSPZn4SN0DwOIMA8SJUdBVjUE64Ur2W0A/view</a:t>
            </a:r>
            <a:endParaRPr sz="1000"/>
          </a:p>
          <a:p>
            <a:pPr indent="0" lvl="0" marL="0" rtl="0" algn="l">
              <a:spcBef>
                <a:spcPts val="0"/>
              </a:spcBef>
              <a:spcAft>
                <a:spcPts val="0"/>
              </a:spcAft>
              <a:buNone/>
            </a:pPr>
            <a:r>
              <a:rPr lang="en" sz="1000" u="sng">
                <a:solidFill>
                  <a:schemeClr val="hlink"/>
                </a:solidFill>
                <a:hlinkClick r:id="rId33"/>
              </a:rPr>
              <a:t>https://docs.google.com/document/d/157aGR6GPo5cpEv_vTTamGUiZ-xtVdGrncjEac_ZZfHA/edit?usp=sharing</a:t>
            </a:r>
            <a:endParaRPr sz="1000"/>
          </a:p>
          <a:p>
            <a:pPr indent="0" lvl="0" marL="0" rtl="0" algn="l">
              <a:spcBef>
                <a:spcPts val="0"/>
              </a:spcBef>
              <a:spcAft>
                <a:spcPts val="0"/>
              </a:spcAft>
              <a:buNone/>
            </a:pPr>
            <a:r>
              <a:rPr lang="en" sz="1000" u="sng">
                <a:solidFill>
                  <a:schemeClr val="hlink"/>
                </a:solidFill>
                <a:hlinkClick r:id="rId34"/>
              </a:rPr>
              <a:t>https://docs.google.com/document/d/157aGR6GPo5cpEv_vTTamGUiZ-xtVdGrncjEac_ZZfHA/pub</a:t>
            </a:r>
            <a:endParaRPr sz="1000"/>
          </a:p>
          <a:p>
            <a:pPr indent="0" lvl="0" marL="0" rtl="0" algn="l">
              <a:spcBef>
                <a:spcPts val="0"/>
              </a:spcBef>
              <a:spcAft>
                <a:spcPts val="0"/>
              </a:spcAft>
              <a:buNone/>
            </a:pPr>
            <a:r>
              <a:rPr lang="en" sz="1000" u="sng">
                <a:solidFill>
                  <a:schemeClr val="hlink"/>
                </a:solidFill>
                <a:hlinkClick r:id="rId35"/>
              </a:rPr>
              <a:t>https://docs.google.com/document/d/157aGR6GPo5cpEv_vTTamGUiZ-xtVdGrncjEac_ZZfHA/view</a:t>
            </a:r>
            <a:endParaRPr sz="1000"/>
          </a:p>
          <a:p>
            <a:pPr indent="0" lvl="0" marL="0" rtl="0" algn="l">
              <a:spcBef>
                <a:spcPts val="0"/>
              </a:spcBef>
              <a:spcAft>
                <a:spcPts val="0"/>
              </a:spcAft>
              <a:buNone/>
            </a:pPr>
            <a:r>
              <a:rPr lang="en" sz="1000" u="sng">
                <a:solidFill>
                  <a:schemeClr val="hlink"/>
                </a:solidFill>
                <a:hlinkClick r:id="rId36"/>
              </a:rPr>
              <a:t>https://docs.google.com/presentation/d/141itXPFnmzrg9FJrfUU5TfvnEv6phYeSCRPx7FNsQ34/edit?usp=sharing</a:t>
            </a:r>
            <a:endParaRPr sz="1000"/>
          </a:p>
          <a:p>
            <a:pPr indent="0" lvl="0" marL="0" rtl="0" algn="l">
              <a:spcBef>
                <a:spcPts val="0"/>
              </a:spcBef>
              <a:spcAft>
                <a:spcPts val="0"/>
              </a:spcAft>
              <a:buNone/>
            </a:pPr>
            <a:r>
              <a:rPr lang="en" sz="1000" u="sng">
                <a:solidFill>
                  <a:schemeClr val="hlink"/>
                </a:solidFill>
                <a:hlinkClick r:id="rId37"/>
              </a:rPr>
              <a:t>https://docs.google.com/presentation/d/141itXPFnmzrg9FJrfUU5TfvnEv6phYeSCRPx7FNsQ34/pub</a:t>
            </a:r>
            <a:endParaRPr sz="1000"/>
          </a:p>
          <a:p>
            <a:pPr indent="0" lvl="0" marL="0" rtl="0" algn="l">
              <a:spcBef>
                <a:spcPts val="0"/>
              </a:spcBef>
              <a:spcAft>
                <a:spcPts val="0"/>
              </a:spcAft>
              <a:buNone/>
            </a:pPr>
            <a:r>
              <a:rPr lang="en" sz="1000" u="sng">
                <a:solidFill>
                  <a:schemeClr val="hlink"/>
                </a:solidFill>
                <a:hlinkClick r:id="rId38"/>
              </a:rPr>
              <a:t>https://docs.google.com/presentation/d/141itXPFnmzrg9FJrfUU5TfvnEv6phYeSCRPx7FNsQ34/view</a:t>
            </a:r>
            <a:endParaRPr sz="1000"/>
          </a:p>
          <a:p>
            <a:pPr indent="0" lvl="0" marL="0" rtl="0" algn="l">
              <a:spcBef>
                <a:spcPts val="0"/>
              </a:spcBef>
              <a:spcAft>
                <a:spcPts val="0"/>
              </a:spcAft>
              <a:buNone/>
            </a:pPr>
            <a:r>
              <a:rPr lang="en" sz="1000" u="sng">
                <a:solidFill>
                  <a:schemeClr val="hlink"/>
                </a:solidFill>
                <a:hlinkClick r:id="rId39"/>
              </a:rPr>
              <a:t>https://docs.google.com/document/d/1wf4nfB-t0hhDVA_IEvifKDHHeYcNPEu56C-Uvl_YPRs/edit?usp=sharing</a:t>
            </a:r>
            <a:endParaRPr sz="1000"/>
          </a:p>
          <a:p>
            <a:pPr indent="0" lvl="0" marL="0" rtl="0" algn="l">
              <a:spcBef>
                <a:spcPts val="0"/>
              </a:spcBef>
              <a:spcAft>
                <a:spcPts val="0"/>
              </a:spcAft>
              <a:buNone/>
            </a:pPr>
            <a:r>
              <a:rPr lang="en" sz="1000" u="sng">
                <a:solidFill>
                  <a:schemeClr val="hlink"/>
                </a:solidFill>
                <a:hlinkClick r:id="rId40"/>
              </a:rPr>
              <a:t>https://docs.google.com/document/d/1wf4nfB-t0hhDVA_IEvifKDHHeYcNPEu56C-Uvl_YPRs/pub</a:t>
            </a:r>
            <a:endParaRPr sz="1000"/>
          </a:p>
          <a:p>
            <a:pPr indent="0" lvl="0" marL="0" rtl="0" algn="l">
              <a:spcBef>
                <a:spcPts val="0"/>
              </a:spcBef>
              <a:spcAft>
                <a:spcPts val="0"/>
              </a:spcAft>
              <a:buNone/>
            </a:pPr>
            <a:r>
              <a:rPr lang="en" sz="1000" u="sng">
                <a:solidFill>
                  <a:schemeClr val="hlink"/>
                </a:solidFill>
                <a:hlinkClick r:id="rId41"/>
              </a:rPr>
              <a:t>https://docs.google.com/document/d/1wf4nfB-t0hhDVA_IEvifKDHHeYcNPEu56C-Uvl_YPRs/view</a:t>
            </a:r>
            <a:endParaRPr sz="1000"/>
          </a:p>
          <a:p>
            <a:pPr indent="0" lvl="0" marL="0" rtl="0" algn="l">
              <a:spcBef>
                <a:spcPts val="0"/>
              </a:spcBef>
              <a:spcAft>
                <a:spcPts val="0"/>
              </a:spcAft>
              <a:buNone/>
            </a:pPr>
            <a:r>
              <a:rPr lang="en" sz="1000" u="sng">
                <a:solidFill>
                  <a:schemeClr val="hlink"/>
                </a:solidFill>
                <a:hlinkClick r:id="rId42"/>
              </a:rPr>
              <a:t>https://docs.google.com/presentation/d/1Uux3jzTMgbqAdKGo_sh0xCUfYUZEk0EXTkxFjdAlak4/edit?usp=sharing</a:t>
            </a:r>
            <a:endParaRPr sz="1000"/>
          </a:p>
          <a:p>
            <a:pPr indent="0" lvl="0" marL="0" rtl="0" algn="l">
              <a:spcBef>
                <a:spcPts val="0"/>
              </a:spcBef>
              <a:spcAft>
                <a:spcPts val="0"/>
              </a:spcAft>
              <a:buNone/>
            </a:pPr>
            <a:r>
              <a:rPr lang="en" sz="1000" u="sng">
                <a:solidFill>
                  <a:schemeClr val="hlink"/>
                </a:solidFill>
                <a:hlinkClick r:id="rId43"/>
              </a:rPr>
              <a:t>https://docs.google.com/presentation/d/1Uux3jzTMgbqAdKGo_sh0xCUfYUZEk0EXTkxFjdAlak4/pub</a:t>
            </a:r>
            <a:endParaRPr sz="1000"/>
          </a:p>
          <a:p>
            <a:pPr indent="0" lvl="0" marL="0" rtl="0" algn="l">
              <a:spcBef>
                <a:spcPts val="0"/>
              </a:spcBef>
              <a:spcAft>
                <a:spcPts val="0"/>
              </a:spcAft>
              <a:buNone/>
            </a:pPr>
            <a:r>
              <a:rPr lang="en" sz="1000" u="sng">
                <a:solidFill>
                  <a:schemeClr val="hlink"/>
                </a:solidFill>
                <a:hlinkClick r:id="rId44"/>
              </a:rPr>
              <a:t>https://docs.google.com/presentation/d/1Uux3jzTMgbqAdKGo_sh0xCUfYUZEk0EXTkxFjdAlak4/view</a:t>
            </a:r>
            <a:endParaRPr sz="1000"/>
          </a:p>
          <a:p>
            <a:pPr indent="0" lvl="0" marL="0" rtl="0" algn="l">
              <a:spcBef>
                <a:spcPts val="0"/>
              </a:spcBef>
              <a:spcAft>
                <a:spcPts val="0"/>
              </a:spcAft>
              <a:buNone/>
            </a:pPr>
            <a:r>
              <a:rPr lang="en" sz="1000" u="sng">
                <a:solidFill>
                  <a:schemeClr val="hlink"/>
                </a:solidFill>
                <a:hlinkClick r:id="rId45"/>
              </a:rPr>
              <a:t>https://docs.google.com/document/d/1VJhO6_0Yj12oP9R06k1pheC71HLx9cjm3NCtkpfjuAg/edit?usp=sharing</a:t>
            </a:r>
            <a:endParaRPr sz="1000"/>
          </a:p>
          <a:p>
            <a:pPr indent="0" lvl="0" marL="0" rtl="0" algn="l">
              <a:spcBef>
                <a:spcPts val="0"/>
              </a:spcBef>
              <a:spcAft>
                <a:spcPts val="0"/>
              </a:spcAft>
              <a:buNone/>
            </a:pPr>
            <a:r>
              <a:rPr lang="en" sz="1000" u="sng">
                <a:solidFill>
                  <a:schemeClr val="hlink"/>
                </a:solidFill>
                <a:hlinkClick r:id="rId46"/>
              </a:rPr>
              <a:t>https://docs.google.com/document/d/1VJhO6_0Yj12oP9R06k1pheC71HLx9cjm3NCtkpfjuAg/pub</a:t>
            </a:r>
            <a:endParaRPr sz="1000"/>
          </a:p>
          <a:p>
            <a:pPr indent="0" lvl="0" marL="0" rtl="0" algn="l">
              <a:spcBef>
                <a:spcPts val="0"/>
              </a:spcBef>
              <a:spcAft>
                <a:spcPts val="0"/>
              </a:spcAft>
              <a:buNone/>
            </a:pPr>
            <a:r>
              <a:rPr lang="en" sz="1000" u="sng">
                <a:solidFill>
                  <a:schemeClr val="hlink"/>
                </a:solidFill>
                <a:hlinkClick r:id="rId47"/>
              </a:rPr>
              <a:t>https://docs.google.com/document/d/1VJhO6_0Yj12oP9R06k1pheC71HLx9cjm3NCtkpfjuAg/view</a:t>
            </a:r>
            <a:endParaRPr sz="1000"/>
          </a:p>
          <a:p>
            <a:pPr indent="0" lvl="0" marL="0" rtl="0" algn="l">
              <a:spcBef>
                <a:spcPts val="0"/>
              </a:spcBef>
              <a:spcAft>
                <a:spcPts val="0"/>
              </a:spcAft>
              <a:buNone/>
            </a:pPr>
            <a:r>
              <a:rPr lang="en" sz="1000" u="sng">
                <a:solidFill>
                  <a:schemeClr val="hlink"/>
                </a:solidFill>
                <a:hlinkClick r:id="rId48"/>
              </a:rPr>
              <a:t>https://docs.google.com/presentation/d/1dA61L9GIE98S1hV0gDbBordsXMxs1B4hyGHwH8d4T2E/edit?usp=sharing</a:t>
            </a:r>
            <a:endParaRPr sz="1000"/>
          </a:p>
          <a:p>
            <a:pPr indent="0" lvl="0" marL="0" rtl="0" algn="l">
              <a:spcBef>
                <a:spcPts val="0"/>
              </a:spcBef>
              <a:spcAft>
                <a:spcPts val="0"/>
              </a:spcAft>
              <a:buNone/>
            </a:pPr>
            <a:r>
              <a:rPr lang="en" sz="1000" u="sng">
                <a:solidFill>
                  <a:schemeClr val="hlink"/>
                </a:solidFill>
                <a:hlinkClick r:id="rId49"/>
              </a:rPr>
              <a:t>https://docs.google.com/presentation/d/1dA61L9GIE98S1hV0gDbBordsXMxs1B4hyGHwH8d4T2E/pub</a:t>
            </a:r>
            <a:endParaRPr sz="1000"/>
          </a:p>
          <a:p>
            <a:pPr indent="0" lvl="0" marL="0" rtl="0" algn="l">
              <a:spcBef>
                <a:spcPts val="0"/>
              </a:spcBef>
              <a:spcAft>
                <a:spcPts val="0"/>
              </a:spcAft>
              <a:buNone/>
            </a:pPr>
            <a:r>
              <a:rPr lang="en" sz="1000" u="sng">
                <a:solidFill>
                  <a:schemeClr val="hlink"/>
                </a:solidFill>
                <a:hlinkClick r:id="rId50"/>
              </a:rPr>
              <a:t>https://docs.google.com/presentation/d/1dA61L9GIE98S1hV0gDbBordsXMxs1B4hyGHwH8d4T2E/view</a:t>
            </a:r>
            <a:endParaRPr sz="1000"/>
          </a:p>
          <a:p>
            <a:pPr indent="0" lvl="0" marL="0" rtl="0" algn="l">
              <a:spcBef>
                <a:spcPts val="0"/>
              </a:spcBef>
              <a:spcAft>
                <a:spcPts val="0"/>
              </a:spcAft>
              <a:buNone/>
            </a:pPr>
            <a:r>
              <a:rPr lang="en" sz="1000" u="sng">
                <a:solidFill>
                  <a:schemeClr val="hlink"/>
                </a:solidFill>
                <a:hlinkClick r:id="rId51"/>
              </a:rPr>
              <a:t>https://docs.google.com/document/d/1qd_DG_KjLuVdAfAszsG0fLp0SUzVuHS4wyjY5Gq5MQA/edit?usp=sharing</a:t>
            </a:r>
            <a:endParaRPr sz="1000"/>
          </a:p>
          <a:p>
            <a:pPr indent="0" lvl="0" marL="0" rtl="0" algn="l">
              <a:spcBef>
                <a:spcPts val="0"/>
              </a:spcBef>
              <a:spcAft>
                <a:spcPts val="0"/>
              </a:spcAft>
              <a:buNone/>
            </a:pPr>
            <a:r>
              <a:rPr lang="en" sz="1000" u="sng">
                <a:solidFill>
                  <a:schemeClr val="hlink"/>
                </a:solidFill>
                <a:hlinkClick r:id="rId52"/>
              </a:rPr>
              <a:t>https://docs.google.com/document/d/1qd_DG_KjLuVdAfAszsG0fLp0SUzVuHS4wyjY5Gq5MQA/pub</a:t>
            </a:r>
            <a:endParaRPr sz="1000"/>
          </a:p>
          <a:p>
            <a:pPr indent="0" lvl="0" marL="0" rtl="0" algn="l">
              <a:spcBef>
                <a:spcPts val="0"/>
              </a:spcBef>
              <a:spcAft>
                <a:spcPts val="0"/>
              </a:spcAft>
              <a:buNone/>
            </a:pPr>
            <a:r>
              <a:rPr lang="en" sz="1000" u="sng">
                <a:solidFill>
                  <a:schemeClr val="hlink"/>
                </a:solidFill>
                <a:hlinkClick r:id="rId53"/>
              </a:rPr>
              <a:t>https://docs.google.com/document/d/1qd_DG_KjLuVdAfAszsG0fLp0SUzVuHS4wyjY5Gq5MQA/view</a:t>
            </a:r>
            <a:endParaRPr sz="1000"/>
          </a:p>
          <a:p>
            <a:pPr indent="0" lvl="0" marL="0" rtl="0" algn="l">
              <a:spcBef>
                <a:spcPts val="0"/>
              </a:spcBef>
              <a:spcAft>
                <a:spcPts val="0"/>
              </a:spcAft>
              <a:buNone/>
            </a:pPr>
            <a:r>
              <a:rPr lang="en" sz="1000" u="sng">
                <a:solidFill>
                  <a:schemeClr val="hlink"/>
                </a:solidFill>
                <a:hlinkClick r:id="rId54"/>
              </a:rPr>
              <a:t>https://docs.google.com/presentation/d/1vXC_Axi0SxbAXiXqnKvla5eaLcS4Tsqgz71OY00S1po/edit?usp=sharing</a:t>
            </a:r>
            <a:endParaRPr sz="1000"/>
          </a:p>
          <a:p>
            <a:pPr indent="0" lvl="0" marL="0" rtl="0" algn="l">
              <a:spcBef>
                <a:spcPts val="0"/>
              </a:spcBef>
              <a:spcAft>
                <a:spcPts val="0"/>
              </a:spcAft>
              <a:buNone/>
            </a:pPr>
            <a:r>
              <a:rPr lang="en" sz="1000" u="sng">
                <a:solidFill>
                  <a:schemeClr val="hlink"/>
                </a:solidFill>
                <a:hlinkClick r:id="rId55"/>
              </a:rPr>
              <a:t>https://docs.google.com/presentation/d/1vXC_Axi0SxbAXiXqnKvla5eaLcS4Tsqgz71OY00S1po/pub</a:t>
            </a:r>
            <a:endParaRPr sz="1000"/>
          </a:p>
          <a:p>
            <a:pPr indent="0" lvl="0" marL="0" rtl="0" algn="l">
              <a:spcBef>
                <a:spcPts val="0"/>
              </a:spcBef>
              <a:spcAft>
                <a:spcPts val="0"/>
              </a:spcAft>
              <a:buNone/>
            </a:pPr>
            <a:r>
              <a:rPr lang="en" sz="1000" u="sng">
                <a:solidFill>
                  <a:schemeClr val="hlink"/>
                </a:solidFill>
                <a:hlinkClick r:id="rId56"/>
              </a:rPr>
              <a:t>https://docs.google.com/presentation/d/1vXC_Axi0SxbAXiXqnKvla5eaLcS4Tsqgz71OY00S1po/view</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SLIDES_API2007163579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SLIDES_API2007163579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SLIDES_API2007163579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SLIDES_API2007163579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for quinceanera,los angeles photo booth rentals,photo booth los angeles rental,photobooth for wedding,rent a selfie booth,wedding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SLIDES_API2007163579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SLIDES_API2007163579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SLIDES_API2007163579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SLIDES_API2007163579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2007163579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2007163579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SLIDES_API2007163579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SLIDES_API2007163579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SLIDES_API2007163579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SLIDES_API2007163579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SLIDES_API2007163579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SLIDES_API2007163579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SLIDES_API2007163579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SLIDES_API2007163579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SLIDES_API2007163579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SLIDES_API2007163579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https://sites.google.com/view/photo-fiesta-photo-boothrental/home</a:t>
            </a:r>
            <a:endParaRPr sz="1000"/>
          </a:p>
          <a:p>
            <a:pPr indent="0" lvl="0" marL="0" rtl="0" algn="l">
              <a:spcBef>
                <a:spcPts val="0"/>
              </a:spcBef>
              <a:spcAft>
                <a:spcPts val="0"/>
              </a:spcAft>
              <a:buNone/>
            </a:pPr>
            <a:r>
              <a:rPr lang="en" sz="1000" u="sng">
                <a:solidFill>
                  <a:schemeClr val="hlink"/>
                </a:solidFill>
                <a:hlinkClick r:id="rId3"/>
              </a:rPr>
              <a:t>https://drive.google.com/drive/folders/1v5f7-ix8IJB-2RQF5L-IzJ5AQRV4pBWu?usp=sharing</a:t>
            </a:r>
            <a:endParaRPr sz="1000"/>
          </a:p>
          <a:p>
            <a:pPr indent="0" lvl="0" marL="0" rtl="0" algn="l">
              <a:spcBef>
                <a:spcPts val="0"/>
              </a:spcBef>
              <a:spcAft>
                <a:spcPts val="0"/>
              </a:spcAft>
              <a:buNone/>
            </a:pPr>
            <a:r>
              <a:rPr lang="en" sz="1000" u="sng">
                <a:solidFill>
                  <a:schemeClr val="hlink"/>
                </a:solidFill>
                <a:hlinkClick r:id="rId4"/>
              </a:rPr>
              <a:t>https://drive.google.com/drive/folders/1w41aYJeeANTF1cnjc1omSIHPCeWXkLHD?usp=sharing</a:t>
            </a:r>
            <a:endParaRPr sz="1000"/>
          </a:p>
          <a:p>
            <a:pPr indent="0" lvl="0" marL="0" rtl="0" algn="l">
              <a:spcBef>
                <a:spcPts val="0"/>
              </a:spcBef>
              <a:spcAft>
                <a:spcPts val="0"/>
              </a:spcAft>
              <a:buNone/>
            </a:pPr>
            <a:r>
              <a:rPr lang="en" sz="1000" u="sng">
                <a:solidFill>
                  <a:schemeClr val="hlink"/>
                </a:solidFill>
                <a:hlinkClick r:id="rId5"/>
              </a:rPr>
              <a:t>https://drive.google.com/drive/folders/1hM2neZs8oWWdmkT36ewJKZCgThTIVVzr?usp=sharing</a:t>
            </a:r>
            <a:endParaRPr sz="1000"/>
          </a:p>
          <a:p>
            <a:pPr indent="0" lvl="0" marL="0" rtl="0" algn="l">
              <a:spcBef>
                <a:spcPts val="0"/>
              </a:spcBef>
              <a:spcAft>
                <a:spcPts val="0"/>
              </a:spcAft>
              <a:buNone/>
            </a:pPr>
            <a:r>
              <a:rPr lang="en" sz="1000" u="sng">
                <a:solidFill>
                  <a:schemeClr val="hlink"/>
                </a:solidFill>
                <a:hlinkClick r:id="rId6"/>
              </a:rPr>
              <a:t>https://drive.google.com/drive/folders/1raECbGPbqARxSKt45-nV4E6N1xjp1IyK?usp=sharing</a:t>
            </a:r>
            <a:endParaRPr sz="1000"/>
          </a:p>
          <a:p>
            <a:pPr indent="0" lvl="0" marL="0" rtl="0" algn="l">
              <a:spcBef>
                <a:spcPts val="0"/>
              </a:spcBef>
              <a:spcAft>
                <a:spcPts val="0"/>
              </a:spcAft>
              <a:buNone/>
            </a:pPr>
            <a:r>
              <a:rPr lang="en" sz="1000" u="sng">
                <a:solidFill>
                  <a:schemeClr val="hlink"/>
                </a:solidFill>
                <a:hlinkClick r:id="rId7"/>
              </a:rPr>
              <a:t>https://drive.google.com/drive/folders/1O0rbNoXfw84h_gBslBjZZBuNyvibYJhs?usp=sharing</a:t>
            </a:r>
            <a:endParaRPr sz="1000"/>
          </a:p>
          <a:p>
            <a:pPr indent="0" lvl="0" marL="0" rtl="0" algn="l">
              <a:spcBef>
                <a:spcPts val="0"/>
              </a:spcBef>
              <a:spcAft>
                <a:spcPts val="0"/>
              </a:spcAft>
              <a:buNone/>
            </a:pPr>
            <a:r>
              <a:rPr lang="en" sz="1000" u="sng">
                <a:solidFill>
                  <a:schemeClr val="hlink"/>
                </a:solidFill>
                <a:hlinkClick r:id="rId8"/>
              </a:rPr>
              <a:t>https://drive.google.com/file/d/1onN-BmOlb4qw6xxW7oXCR2SRk1Ri-U7J/view?usp=sharing</a:t>
            </a:r>
            <a:endParaRPr sz="1000"/>
          </a:p>
          <a:p>
            <a:pPr indent="0" lvl="0" marL="0" rtl="0" algn="l">
              <a:spcBef>
                <a:spcPts val="0"/>
              </a:spcBef>
              <a:spcAft>
                <a:spcPts val="0"/>
              </a:spcAft>
              <a:buNone/>
            </a:pPr>
            <a:r>
              <a:rPr lang="en" sz="1000" u="sng">
                <a:solidFill>
                  <a:schemeClr val="hlink"/>
                </a:solidFill>
                <a:hlinkClick r:id="rId9"/>
              </a:rPr>
              <a:t>https://drive.google.com/file/d/12xjtEmII9kJJhJQ5LtViZRM75SWyqYDF/view?usp=sharing</a:t>
            </a:r>
            <a:endParaRPr sz="1000"/>
          </a:p>
          <a:p>
            <a:pPr indent="0" lvl="0" marL="0" rtl="0" algn="l">
              <a:spcBef>
                <a:spcPts val="0"/>
              </a:spcBef>
              <a:spcAft>
                <a:spcPts val="0"/>
              </a:spcAft>
              <a:buNone/>
            </a:pPr>
            <a:r>
              <a:rPr lang="en" sz="1000" u="sng">
                <a:solidFill>
                  <a:schemeClr val="hlink"/>
                </a:solidFill>
                <a:hlinkClick r:id="rId10"/>
              </a:rPr>
              <a:t>https://drive.google.com/file/d/1vISqmXUPjviLuDZyJ44tXp0V4lzrSwUj/view?usp=sharing</a:t>
            </a:r>
            <a:endParaRPr sz="1000"/>
          </a:p>
          <a:p>
            <a:pPr indent="0" lvl="0" marL="0" rtl="0" algn="l">
              <a:spcBef>
                <a:spcPts val="0"/>
              </a:spcBef>
              <a:spcAft>
                <a:spcPts val="0"/>
              </a:spcAft>
              <a:buNone/>
            </a:pPr>
            <a:r>
              <a:rPr lang="en" sz="1000" u="sng">
                <a:solidFill>
                  <a:schemeClr val="hlink"/>
                </a:solidFill>
                <a:hlinkClick r:id="rId11"/>
              </a:rPr>
              <a:t>https://drive.google.com/file/d/1mhh1aktKaEpn3N6XupuWpiTssqLou7Wu/view?usp=sharing</a:t>
            </a:r>
            <a:endParaRPr sz="1000"/>
          </a:p>
          <a:p>
            <a:pPr indent="0" lvl="0" marL="0" rtl="0" algn="l">
              <a:spcBef>
                <a:spcPts val="0"/>
              </a:spcBef>
              <a:spcAft>
                <a:spcPts val="0"/>
              </a:spcAft>
              <a:buNone/>
            </a:pPr>
            <a:r>
              <a:rPr lang="en" sz="1000" u="sng">
                <a:solidFill>
                  <a:schemeClr val="hlink"/>
                </a:solidFill>
                <a:hlinkClick r:id="rId12"/>
              </a:rPr>
              <a:t>https://drive.google.com/file/d/1aG7pR_SYsvCfgBM6dMY3F-BPqVzncPKM/view?usp=sharing</a:t>
            </a:r>
            <a:endParaRPr sz="1000"/>
          </a:p>
          <a:p>
            <a:pPr indent="0" lvl="0" marL="0" rtl="0" algn="l">
              <a:spcBef>
                <a:spcPts val="0"/>
              </a:spcBef>
              <a:spcAft>
                <a:spcPts val="0"/>
              </a:spcAft>
              <a:buNone/>
            </a:pPr>
            <a:r>
              <a:rPr lang="en" sz="1000" u="sng">
                <a:solidFill>
                  <a:schemeClr val="hlink"/>
                </a:solidFill>
                <a:hlinkClick r:id="rId13"/>
              </a:rPr>
              <a:t>https://drive.google.com/file/d/17210HNHkZsx3t0G17IQ8lteR9jgfcpva/view?usp=sharing</a:t>
            </a:r>
            <a:endParaRPr sz="1000"/>
          </a:p>
          <a:p>
            <a:pPr indent="0" lvl="0" marL="0" rtl="0" algn="l">
              <a:spcBef>
                <a:spcPts val="0"/>
              </a:spcBef>
              <a:spcAft>
                <a:spcPts val="0"/>
              </a:spcAft>
              <a:buNone/>
            </a:pPr>
            <a:r>
              <a:rPr lang="en" sz="1000" u="sng">
                <a:solidFill>
                  <a:schemeClr val="hlink"/>
                </a:solidFill>
                <a:hlinkClick r:id="rId14"/>
              </a:rPr>
              <a:t>https://drive.google.com/file/d/1FXIKqYtLvaAJkRZQhYEOZ-ewt2PB_6Ut/view?usp=sharing</a:t>
            </a:r>
            <a:endParaRPr sz="1000"/>
          </a:p>
          <a:p>
            <a:pPr indent="0" lvl="0" marL="0" rtl="0" algn="l">
              <a:spcBef>
                <a:spcPts val="0"/>
              </a:spcBef>
              <a:spcAft>
                <a:spcPts val="0"/>
              </a:spcAft>
              <a:buNone/>
            </a:pPr>
            <a:r>
              <a:rPr lang="en" sz="1000" u="sng">
                <a:solidFill>
                  <a:schemeClr val="hlink"/>
                </a:solidFill>
                <a:hlinkClick r:id="rId15"/>
              </a:rPr>
              <a:t>https://drive.google.com/file/d/17GSfvRB0N2kjriX2T3RuMZwGhxpe8LNr/view?usp=sharing</a:t>
            </a:r>
            <a:endParaRPr sz="1000"/>
          </a:p>
          <a:p>
            <a:pPr indent="0" lvl="0" marL="0" rtl="0" algn="l">
              <a:spcBef>
                <a:spcPts val="0"/>
              </a:spcBef>
              <a:spcAft>
                <a:spcPts val="0"/>
              </a:spcAft>
              <a:buNone/>
            </a:pPr>
            <a:r>
              <a:rPr lang="en" sz="1000" u="sng">
                <a:solidFill>
                  <a:schemeClr val="hlink"/>
                </a:solidFill>
                <a:hlinkClick r:id="rId16"/>
              </a:rPr>
              <a:t>https://drive.google.com/file/d/1wqO8s8DmwHblXtuyv9UC2ecZcuseOzXD/view?usp=sharing</a:t>
            </a:r>
            <a:endParaRPr sz="1000"/>
          </a:p>
          <a:p>
            <a:pPr indent="0" lvl="0" marL="0" rtl="0" algn="l">
              <a:spcBef>
                <a:spcPts val="0"/>
              </a:spcBef>
              <a:spcAft>
                <a:spcPts val="0"/>
              </a:spcAft>
              <a:buNone/>
            </a:pPr>
            <a:r>
              <a:rPr lang="en" sz="1000" u="sng">
                <a:solidFill>
                  <a:schemeClr val="hlink"/>
                </a:solidFill>
                <a:hlinkClick r:id="rId17"/>
              </a:rPr>
              <a:t>https://drive.google.com/file/d/1j6SjOaUD06CRLSHekCN7U4sq7VI0wBjg/view?usp=sharing</a:t>
            </a:r>
            <a:endParaRPr sz="1000"/>
          </a:p>
          <a:p>
            <a:pPr indent="0" lvl="0" marL="0" rtl="0" algn="l">
              <a:spcBef>
                <a:spcPts val="0"/>
              </a:spcBef>
              <a:spcAft>
                <a:spcPts val="0"/>
              </a:spcAft>
              <a:buNone/>
            </a:pPr>
            <a:r>
              <a:rPr lang="en" sz="1000" u="sng">
                <a:solidFill>
                  <a:schemeClr val="hlink"/>
                </a:solidFill>
                <a:hlinkClick r:id="rId18"/>
              </a:rPr>
              <a:t>https://drive.google.com/file/d/1KLpNlpNGKCZJER84hFPaCoYDupv_EId2/view?usp=sharing</a:t>
            </a:r>
            <a:endParaRPr sz="1000"/>
          </a:p>
          <a:p>
            <a:pPr indent="0" lvl="0" marL="0" rtl="0" algn="l">
              <a:spcBef>
                <a:spcPts val="0"/>
              </a:spcBef>
              <a:spcAft>
                <a:spcPts val="0"/>
              </a:spcAft>
              <a:buNone/>
            </a:pPr>
            <a:r>
              <a:rPr lang="en" sz="1000" u="sng">
                <a:solidFill>
                  <a:schemeClr val="hlink"/>
                </a:solidFill>
                <a:hlinkClick r:id="rId19"/>
              </a:rPr>
              <a:t>https://docs.google.com/spreadsheets/d/1CpkNDxu5m8PLg-EfmIcZ93d4XNWpjFyqUHq57vnvPLQ/edit?usp=sharing</a:t>
            </a:r>
            <a:endParaRPr sz="1000"/>
          </a:p>
          <a:p>
            <a:pPr indent="0" lvl="0" marL="0" rtl="0" algn="l">
              <a:spcBef>
                <a:spcPts val="0"/>
              </a:spcBef>
              <a:spcAft>
                <a:spcPts val="0"/>
              </a:spcAft>
              <a:buNone/>
            </a:pPr>
            <a:r>
              <a:rPr lang="en" sz="1000" u="sng">
                <a:solidFill>
                  <a:schemeClr val="hlink"/>
                </a:solidFill>
                <a:hlinkClick r:id="rId20"/>
              </a:rPr>
              <a:t>https://docs.google.com/spreadsheet/pub?key=1CpkNDxu5m8PLg-EfmIcZ93d4XNWpjFyqUHq57vnvPLQ</a:t>
            </a:r>
            <a:endParaRPr sz="1000"/>
          </a:p>
          <a:p>
            <a:pPr indent="0" lvl="0" marL="0" rtl="0" algn="l">
              <a:spcBef>
                <a:spcPts val="0"/>
              </a:spcBef>
              <a:spcAft>
                <a:spcPts val="0"/>
              </a:spcAft>
              <a:buNone/>
            </a:pPr>
            <a:r>
              <a:rPr lang="en" sz="1000" u="sng">
                <a:solidFill>
                  <a:schemeClr val="hlink"/>
                </a:solidFill>
                <a:hlinkClick r:id="rId21"/>
              </a:rPr>
              <a:t>https://docs.google.com/spreadsheets/d/1CpkNDxu5m8PLg-EfmIcZ93d4XNWpjFyqUHq57vnvPLQ/pubhtml</a:t>
            </a:r>
            <a:endParaRPr sz="1000"/>
          </a:p>
          <a:p>
            <a:pPr indent="0" lvl="0" marL="0" rtl="0" algn="l">
              <a:spcBef>
                <a:spcPts val="0"/>
              </a:spcBef>
              <a:spcAft>
                <a:spcPts val="0"/>
              </a:spcAft>
              <a:buNone/>
            </a:pPr>
            <a:r>
              <a:rPr lang="en" sz="1000" u="sng">
                <a:solidFill>
                  <a:schemeClr val="hlink"/>
                </a:solidFill>
                <a:hlinkClick r:id="rId22"/>
              </a:rPr>
              <a:t>https://docs.google.com/spreadsheets/d/1CpkNDxu5m8PLg-EfmIcZ93d4XNWpjFyqUHq57vnvPLQ/pub</a:t>
            </a:r>
            <a:endParaRPr sz="1000"/>
          </a:p>
          <a:p>
            <a:pPr indent="0" lvl="0" marL="0" rtl="0" algn="l">
              <a:spcBef>
                <a:spcPts val="0"/>
              </a:spcBef>
              <a:spcAft>
                <a:spcPts val="0"/>
              </a:spcAft>
              <a:buNone/>
            </a:pPr>
            <a:r>
              <a:rPr lang="en" sz="1000" u="sng">
                <a:solidFill>
                  <a:schemeClr val="hlink"/>
                </a:solidFill>
                <a:hlinkClick r:id="rId23"/>
              </a:rPr>
              <a:t>https://docs.google.com/spreadsheets/d/1CpkNDxu5m8PLg-EfmIcZ93d4XNWpjFyqUHq57vnvPLQ/view</a:t>
            </a:r>
            <a:endParaRPr sz="1000"/>
          </a:p>
          <a:p>
            <a:pPr indent="0" lvl="0" marL="0" rtl="0" algn="l">
              <a:spcBef>
                <a:spcPts val="0"/>
              </a:spcBef>
              <a:spcAft>
                <a:spcPts val="0"/>
              </a:spcAft>
              <a:buNone/>
            </a:pPr>
            <a:r>
              <a:rPr lang="en" sz="1000" u="sng">
                <a:solidFill>
                  <a:schemeClr val="hlink"/>
                </a:solidFill>
                <a:hlinkClick r:id="rId24"/>
              </a:rPr>
              <a:t>https://docs.google.com/forms/d/19gDf3Y8CyIwsQFO9CQFPMWiGc5--70nycHiCTmNTYjI/edit?usp=sharing</a:t>
            </a:r>
            <a:endParaRPr sz="1000"/>
          </a:p>
          <a:p>
            <a:pPr indent="0" lvl="0" marL="0" rtl="0" algn="l">
              <a:spcBef>
                <a:spcPts val="0"/>
              </a:spcBef>
              <a:spcAft>
                <a:spcPts val="0"/>
              </a:spcAft>
              <a:buNone/>
            </a:pPr>
            <a:r>
              <a:rPr lang="en" sz="1000" u="sng">
                <a:solidFill>
                  <a:schemeClr val="hlink"/>
                </a:solidFill>
                <a:hlinkClick r:id="rId25"/>
              </a:rPr>
              <a:t>https://docs.google.com/drawings/d/1rrBjT1VQdWOXsAmUeaXIPIuoB6IMWN9t37sVsfWTM3I/edit?usp=sharing</a:t>
            </a:r>
            <a:endParaRPr sz="1000"/>
          </a:p>
          <a:p>
            <a:pPr indent="0" lvl="0" marL="0" rtl="0" algn="l">
              <a:spcBef>
                <a:spcPts val="0"/>
              </a:spcBef>
              <a:spcAft>
                <a:spcPts val="0"/>
              </a:spcAft>
              <a:buNone/>
            </a:pPr>
            <a:r>
              <a:rPr lang="en" sz="1000" u="sng">
                <a:solidFill>
                  <a:schemeClr val="hlink"/>
                </a:solidFill>
                <a:hlinkClick r:id="rId26"/>
              </a:rPr>
              <a:t>https://sites.google.com/view/photoboothrentalanaheim/home</a:t>
            </a:r>
            <a:endParaRPr sz="1000"/>
          </a:p>
          <a:p>
            <a:pPr indent="0" lvl="0" marL="0" rtl="0" algn="l">
              <a:spcBef>
                <a:spcPts val="0"/>
              </a:spcBef>
              <a:spcAft>
                <a:spcPts val="0"/>
              </a:spcAft>
              <a:buNone/>
            </a:pPr>
            <a:r>
              <a:rPr lang="en" sz="1000" u="sng">
                <a:solidFill>
                  <a:schemeClr val="hlink"/>
                </a:solidFill>
                <a:hlinkClick r:id="rId27"/>
              </a:rPr>
              <a:t>https://docs.google.com/document/d/126aVocVhE1osqFPd5_CWm-pjmEh8dDgnGYs_dId6_7U/edit?usp=sharing</a:t>
            </a:r>
            <a:endParaRPr sz="1000"/>
          </a:p>
          <a:p>
            <a:pPr indent="0" lvl="0" marL="0" rtl="0" algn="l">
              <a:spcBef>
                <a:spcPts val="0"/>
              </a:spcBef>
              <a:spcAft>
                <a:spcPts val="0"/>
              </a:spcAft>
              <a:buNone/>
            </a:pPr>
            <a:r>
              <a:rPr lang="en" sz="1000" u="sng">
                <a:solidFill>
                  <a:schemeClr val="hlink"/>
                </a:solidFill>
                <a:hlinkClick r:id="rId28"/>
              </a:rPr>
              <a:t>https://docs.google.com/document/d/126aVocVhE1osqFPd5_CWm-pjmEh8dDgnGYs_dId6_7U/pub</a:t>
            </a:r>
            <a:endParaRPr sz="1000"/>
          </a:p>
          <a:p>
            <a:pPr indent="0" lvl="0" marL="0" rtl="0" algn="l">
              <a:spcBef>
                <a:spcPts val="0"/>
              </a:spcBef>
              <a:spcAft>
                <a:spcPts val="0"/>
              </a:spcAft>
              <a:buNone/>
            </a:pPr>
            <a:r>
              <a:rPr lang="en" sz="1000" u="sng">
                <a:solidFill>
                  <a:schemeClr val="hlink"/>
                </a:solidFill>
                <a:hlinkClick r:id="rId29"/>
              </a:rPr>
              <a:t>https://docs.google.com/document/d/126aVocVhE1osqFPd5_CWm-pjmEh8dDgnGYs_dId6_7U/view</a:t>
            </a:r>
            <a:endParaRPr sz="1000"/>
          </a:p>
          <a:p>
            <a:pPr indent="0" lvl="0" marL="0" rtl="0" algn="l">
              <a:spcBef>
                <a:spcPts val="0"/>
              </a:spcBef>
              <a:spcAft>
                <a:spcPts val="0"/>
              </a:spcAft>
              <a:buNone/>
            </a:pPr>
            <a:r>
              <a:rPr lang="en" sz="1000" u="sng">
                <a:solidFill>
                  <a:schemeClr val="hlink"/>
                </a:solidFill>
                <a:hlinkClick r:id="rId30"/>
              </a:rPr>
              <a:t>https://docs.google.com/presentation/d/1U6NbLXkghvdSPZn4SN0DwOIMA8SJUdBVjUE64Ur2W0A/edit?usp=sharing</a:t>
            </a:r>
            <a:endParaRPr sz="1000"/>
          </a:p>
          <a:p>
            <a:pPr indent="0" lvl="0" marL="0" rtl="0" algn="l">
              <a:spcBef>
                <a:spcPts val="0"/>
              </a:spcBef>
              <a:spcAft>
                <a:spcPts val="0"/>
              </a:spcAft>
              <a:buNone/>
            </a:pPr>
            <a:r>
              <a:rPr lang="en" sz="1000" u="sng">
                <a:solidFill>
                  <a:schemeClr val="hlink"/>
                </a:solidFill>
                <a:hlinkClick r:id="rId31"/>
              </a:rPr>
              <a:t>https://docs.google.com/presentation/d/1U6NbLXkghvdSPZn4SN0DwOIMA8SJUdBVjUE64Ur2W0A/pub</a:t>
            </a:r>
            <a:endParaRPr sz="1000"/>
          </a:p>
          <a:p>
            <a:pPr indent="0" lvl="0" marL="0" rtl="0" algn="l">
              <a:spcBef>
                <a:spcPts val="0"/>
              </a:spcBef>
              <a:spcAft>
                <a:spcPts val="0"/>
              </a:spcAft>
              <a:buNone/>
            </a:pPr>
            <a:r>
              <a:rPr lang="en" sz="1000" u="sng">
                <a:solidFill>
                  <a:schemeClr val="hlink"/>
                </a:solidFill>
                <a:hlinkClick r:id="rId32"/>
              </a:rPr>
              <a:t>https://docs.google.com/presentation/d/1U6NbLXkghvdSPZn4SN0DwOIMA8SJUdBVjUE64Ur2W0A/view</a:t>
            </a:r>
            <a:endParaRPr sz="1000"/>
          </a:p>
          <a:p>
            <a:pPr indent="0" lvl="0" marL="0" rtl="0" algn="l">
              <a:spcBef>
                <a:spcPts val="0"/>
              </a:spcBef>
              <a:spcAft>
                <a:spcPts val="0"/>
              </a:spcAft>
              <a:buNone/>
            </a:pPr>
            <a:r>
              <a:rPr lang="en" sz="1000" u="sng">
                <a:solidFill>
                  <a:schemeClr val="hlink"/>
                </a:solidFill>
                <a:hlinkClick r:id="rId33"/>
              </a:rPr>
              <a:t>https://docs.google.com/document/d/157aGR6GPo5cpEv_vTTamGUiZ-xtVdGrncjEac_ZZfHA/edit?usp=sharing</a:t>
            </a:r>
            <a:endParaRPr sz="1000"/>
          </a:p>
          <a:p>
            <a:pPr indent="0" lvl="0" marL="0" rtl="0" algn="l">
              <a:spcBef>
                <a:spcPts val="0"/>
              </a:spcBef>
              <a:spcAft>
                <a:spcPts val="0"/>
              </a:spcAft>
              <a:buNone/>
            </a:pPr>
            <a:r>
              <a:rPr lang="en" sz="1000" u="sng">
                <a:solidFill>
                  <a:schemeClr val="hlink"/>
                </a:solidFill>
                <a:hlinkClick r:id="rId34"/>
              </a:rPr>
              <a:t>https://docs.google.com/document/d/157aGR6GPo5cpEv_vTTamGUiZ-xtVdGrncjEac_ZZfHA/pub</a:t>
            </a:r>
            <a:endParaRPr sz="1000"/>
          </a:p>
          <a:p>
            <a:pPr indent="0" lvl="0" marL="0" rtl="0" algn="l">
              <a:spcBef>
                <a:spcPts val="0"/>
              </a:spcBef>
              <a:spcAft>
                <a:spcPts val="0"/>
              </a:spcAft>
              <a:buNone/>
            </a:pPr>
            <a:r>
              <a:rPr lang="en" sz="1000" u="sng">
                <a:solidFill>
                  <a:schemeClr val="hlink"/>
                </a:solidFill>
                <a:hlinkClick r:id="rId35"/>
              </a:rPr>
              <a:t>https://docs.google.com/document/d/157aGR6GPo5cpEv_vTTamGUiZ-xtVdGrncjEac_ZZfHA/view</a:t>
            </a:r>
            <a:endParaRPr sz="1000"/>
          </a:p>
          <a:p>
            <a:pPr indent="0" lvl="0" marL="0" rtl="0" algn="l">
              <a:spcBef>
                <a:spcPts val="0"/>
              </a:spcBef>
              <a:spcAft>
                <a:spcPts val="0"/>
              </a:spcAft>
              <a:buNone/>
            </a:pPr>
            <a:r>
              <a:rPr lang="en" sz="1000" u="sng">
                <a:solidFill>
                  <a:schemeClr val="hlink"/>
                </a:solidFill>
                <a:hlinkClick r:id="rId36"/>
              </a:rPr>
              <a:t>https://docs.google.com/presentation/d/141itXPFnmzrg9FJrfUU5TfvnEv6phYeSCRPx7FNsQ34/edit?usp=sharing</a:t>
            </a:r>
            <a:endParaRPr sz="1000"/>
          </a:p>
          <a:p>
            <a:pPr indent="0" lvl="0" marL="0" rtl="0" algn="l">
              <a:spcBef>
                <a:spcPts val="0"/>
              </a:spcBef>
              <a:spcAft>
                <a:spcPts val="0"/>
              </a:spcAft>
              <a:buNone/>
            </a:pPr>
            <a:r>
              <a:rPr lang="en" sz="1000" u="sng">
                <a:solidFill>
                  <a:schemeClr val="hlink"/>
                </a:solidFill>
                <a:hlinkClick r:id="rId37"/>
              </a:rPr>
              <a:t>https://docs.google.com/presentation/d/141itXPFnmzrg9FJrfUU5TfvnEv6phYeSCRPx7FNsQ34/pub</a:t>
            </a:r>
            <a:endParaRPr sz="1000"/>
          </a:p>
          <a:p>
            <a:pPr indent="0" lvl="0" marL="0" rtl="0" algn="l">
              <a:spcBef>
                <a:spcPts val="0"/>
              </a:spcBef>
              <a:spcAft>
                <a:spcPts val="0"/>
              </a:spcAft>
              <a:buNone/>
            </a:pPr>
            <a:r>
              <a:rPr lang="en" sz="1000" u="sng">
                <a:solidFill>
                  <a:schemeClr val="hlink"/>
                </a:solidFill>
                <a:hlinkClick r:id="rId38"/>
              </a:rPr>
              <a:t>https://docs.google.com/presentation/d/141itXPFnmzrg9FJrfUU5TfvnEv6phYeSCRPx7FNsQ34/view</a:t>
            </a:r>
            <a:endParaRPr sz="1000"/>
          </a:p>
          <a:p>
            <a:pPr indent="0" lvl="0" marL="0" rtl="0" algn="l">
              <a:spcBef>
                <a:spcPts val="0"/>
              </a:spcBef>
              <a:spcAft>
                <a:spcPts val="0"/>
              </a:spcAft>
              <a:buNone/>
            </a:pPr>
            <a:r>
              <a:rPr lang="en" sz="1000" u="sng">
                <a:solidFill>
                  <a:schemeClr val="hlink"/>
                </a:solidFill>
                <a:hlinkClick r:id="rId39"/>
              </a:rPr>
              <a:t>https://docs.google.com/document/d/1wf4nfB-t0hhDVA_IEvifKDHHeYcNPEu56C-Uvl_YPRs/edit?usp=sharing</a:t>
            </a:r>
            <a:endParaRPr sz="1000"/>
          </a:p>
          <a:p>
            <a:pPr indent="0" lvl="0" marL="0" rtl="0" algn="l">
              <a:spcBef>
                <a:spcPts val="0"/>
              </a:spcBef>
              <a:spcAft>
                <a:spcPts val="0"/>
              </a:spcAft>
              <a:buNone/>
            </a:pPr>
            <a:r>
              <a:rPr lang="en" sz="1000" u="sng">
                <a:solidFill>
                  <a:schemeClr val="hlink"/>
                </a:solidFill>
                <a:hlinkClick r:id="rId40"/>
              </a:rPr>
              <a:t>https://docs.google.com/document/d/1wf4nfB-t0hhDVA_IEvifKDHHeYcNPEu56C-Uvl_YPRs/pub</a:t>
            </a:r>
            <a:endParaRPr sz="1000"/>
          </a:p>
          <a:p>
            <a:pPr indent="0" lvl="0" marL="0" rtl="0" algn="l">
              <a:spcBef>
                <a:spcPts val="0"/>
              </a:spcBef>
              <a:spcAft>
                <a:spcPts val="0"/>
              </a:spcAft>
              <a:buNone/>
            </a:pPr>
            <a:r>
              <a:rPr lang="en" sz="1000" u="sng">
                <a:solidFill>
                  <a:schemeClr val="hlink"/>
                </a:solidFill>
                <a:hlinkClick r:id="rId41"/>
              </a:rPr>
              <a:t>https://docs.google.com/document/d/1wf4nfB-t0hhDVA_IEvifKDHHeYcNPEu56C-Uvl_YPRs/view</a:t>
            </a:r>
            <a:endParaRPr sz="1000"/>
          </a:p>
          <a:p>
            <a:pPr indent="0" lvl="0" marL="0" rtl="0" algn="l">
              <a:spcBef>
                <a:spcPts val="0"/>
              </a:spcBef>
              <a:spcAft>
                <a:spcPts val="0"/>
              </a:spcAft>
              <a:buNone/>
            </a:pPr>
            <a:r>
              <a:rPr lang="en" sz="1000" u="sng">
                <a:solidFill>
                  <a:schemeClr val="hlink"/>
                </a:solidFill>
                <a:hlinkClick r:id="rId42"/>
              </a:rPr>
              <a:t>https://docs.google.com/presentation/d/1Uux3jzTMgbqAdKGo_sh0xCUfYUZEk0EXTkxFjdAlak4/edit?usp=sharing</a:t>
            </a:r>
            <a:endParaRPr sz="1000"/>
          </a:p>
          <a:p>
            <a:pPr indent="0" lvl="0" marL="0" rtl="0" algn="l">
              <a:spcBef>
                <a:spcPts val="0"/>
              </a:spcBef>
              <a:spcAft>
                <a:spcPts val="0"/>
              </a:spcAft>
              <a:buNone/>
            </a:pPr>
            <a:r>
              <a:rPr lang="en" sz="1000" u="sng">
                <a:solidFill>
                  <a:schemeClr val="hlink"/>
                </a:solidFill>
                <a:hlinkClick r:id="rId43"/>
              </a:rPr>
              <a:t>https://docs.google.com/presentation/d/1Uux3jzTMgbqAdKGo_sh0xCUfYUZEk0EXTkxFjdAlak4/pub</a:t>
            </a:r>
            <a:endParaRPr sz="1000"/>
          </a:p>
          <a:p>
            <a:pPr indent="0" lvl="0" marL="0" rtl="0" algn="l">
              <a:spcBef>
                <a:spcPts val="0"/>
              </a:spcBef>
              <a:spcAft>
                <a:spcPts val="0"/>
              </a:spcAft>
              <a:buNone/>
            </a:pPr>
            <a:r>
              <a:rPr lang="en" sz="1000" u="sng">
                <a:solidFill>
                  <a:schemeClr val="hlink"/>
                </a:solidFill>
                <a:hlinkClick r:id="rId44"/>
              </a:rPr>
              <a:t>https://docs.google.com/presentation/d/1Uux3jzTMgbqAdKGo_sh0xCUfYUZEk0EXTkxFjdAlak4/view</a:t>
            </a:r>
            <a:endParaRPr sz="1000"/>
          </a:p>
          <a:p>
            <a:pPr indent="0" lvl="0" marL="0" rtl="0" algn="l">
              <a:spcBef>
                <a:spcPts val="0"/>
              </a:spcBef>
              <a:spcAft>
                <a:spcPts val="0"/>
              </a:spcAft>
              <a:buNone/>
            </a:pPr>
            <a:r>
              <a:rPr lang="en" sz="1000" u="sng">
                <a:solidFill>
                  <a:schemeClr val="hlink"/>
                </a:solidFill>
                <a:hlinkClick r:id="rId45"/>
              </a:rPr>
              <a:t>https://docs.google.com/document/d/1VJhO6_0Yj12oP9R06k1pheC71HLx9cjm3NCtkpfjuAg/edit?usp=sharing</a:t>
            </a:r>
            <a:endParaRPr sz="1000"/>
          </a:p>
          <a:p>
            <a:pPr indent="0" lvl="0" marL="0" rtl="0" algn="l">
              <a:spcBef>
                <a:spcPts val="0"/>
              </a:spcBef>
              <a:spcAft>
                <a:spcPts val="0"/>
              </a:spcAft>
              <a:buNone/>
            </a:pPr>
            <a:r>
              <a:rPr lang="en" sz="1000" u="sng">
                <a:solidFill>
                  <a:schemeClr val="hlink"/>
                </a:solidFill>
                <a:hlinkClick r:id="rId46"/>
              </a:rPr>
              <a:t>https://docs.google.com/document/d/1VJhO6_0Yj12oP9R06k1pheC71HLx9cjm3NCtkpfjuAg/pub</a:t>
            </a:r>
            <a:endParaRPr sz="1000"/>
          </a:p>
          <a:p>
            <a:pPr indent="0" lvl="0" marL="0" rtl="0" algn="l">
              <a:spcBef>
                <a:spcPts val="0"/>
              </a:spcBef>
              <a:spcAft>
                <a:spcPts val="0"/>
              </a:spcAft>
              <a:buNone/>
            </a:pPr>
            <a:r>
              <a:rPr lang="en" sz="1000" u="sng">
                <a:solidFill>
                  <a:schemeClr val="hlink"/>
                </a:solidFill>
                <a:hlinkClick r:id="rId47"/>
              </a:rPr>
              <a:t>https://docs.google.com/document/d/1VJhO6_0Yj12oP9R06k1pheC71HLx9cjm3NCtkpfjuAg/view</a:t>
            </a:r>
            <a:endParaRPr sz="1000"/>
          </a:p>
          <a:p>
            <a:pPr indent="0" lvl="0" marL="0" rtl="0" algn="l">
              <a:spcBef>
                <a:spcPts val="0"/>
              </a:spcBef>
              <a:spcAft>
                <a:spcPts val="0"/>
              </a:spcAft>
              <a:buNone/>
            </a:pPr>
            <a:r>
              <a:rPr lang="en" sz="1000" u="sng">
                <a:solidFill>
                  <a:schemeClr val="hlink"/>
                </a:solidFill>
                <a:hlinkClick r:id="rId48"/>
              </a:rPr>
              <a:t>https://docs.google.com/presentation/d/1dA61L9GIE98S1hV0gDbBordsXMxs1B4hyGHwH8d4T2E/edit?usp=sharing</a:t>
            </a:r>
            <a:endParaRPr sz="1000"/>
          </a:p>
          <a:p>
            <a:pPr indent="0" lvl="0" marL="0" rtl="0" algn="l">
              <a:spcBef>
                <a:spcPts val="0"/>
              </a:spcBef>
              <a:spcAft>
                <a:spcPts val="0"/>
              </a:spcAft>
              <a:buNone/>
            </a:pPr>
            <a:r>
              <a:rPr lang="en" sz="1000" u="sng">
                <a:solidFill>
                  <a:schemeClr val="hlink"/>
                </a:solidFill>
                <a:hlinkClick r:id="rId49"/>
              </a:rPr>
              <a:t>https://docs.google.com/presentation/d/1dA61L9GIE98S1hV0gDbBordsXMxs1B4hyGHwH8d4T2E/pub</a:t>
            </a:r>
            <a:endParaRPr sz="1000"/>
          </a:p>
          <a:p>
            <a:pPr indent="0" lvl="0" marL="0" rtl="0" algn="l">
              <a:spcBef>
                <a:spcPts val="0"/>
              </a:spcBef>
              <a:spcAft>
                <a:spcPts val="0"/>
              </a:spcAft>
              <a:buNone/>
            </a:pPr>
            <a:r>
              <a:rPr lang="en" sz="1000" u="sng">
                <a:solidFill>
                  <a:schemeClr val="hlink"/>
                </a:solidFill>
                <a:hlinkClick r:id="rId50"/>
              </a:rPr>
              <a:t>https://docs.google.com/presentation/d/1dA61L9GIE98S1hV0gDbBordsXMxs1B4hyGHwH8d4T2E/view</a:t>
            </a:r>
            <a:endParaRPr sz="1000"/>
          </a:p>
          <a:p>
            <a:pPr indent="0" lvl="0" marL="0" rtl="0" algn="l">
              <a:spcBef>
                <a:spcPts val="0"/>
              </a:spcBef>
              <a:spcAft>
                <a:spcPts val="0"/>
              </a:spcAft>
              <a:buNone/>
            </a:pPr>
            <a:r>
              <a:rPr lang="en" sz="1000" u="sng">
                <a:solidFill>
                  <a:schemeClr val="hlink"/>
                </a:solidFill>
                <a:hlinkClick r:id="rId51"/>
              </a:rPr>
              <a:t>https://docs.google.com/document/d/1qd_DG_KjLuVdAfAszsG0fLp0SUzVuHS4wyjY5Gq5MQA/edit?usp=sharing</a:t>
            </a:r>
            <a:endParaRPr sz="1000"/>
          </a:p>
          <a:p>
            <a:pPr indent="0" lvl="0" marL="0" rtl="0" algn="l">
              <a:spcBef>
                <a:spcPts val="0"/>
              </a:spcBef>
              <a:spcAft>
                <a:spcPts val="0"/>
              </a:spcAft>
              <a:buNone/>
            </a:pPr>
            <a:r>
              <a:rPr lang="en" sz="1000" u="sng">
                <a:solidFill>
                  <a:schemeClr val="hlink"/>
                </a:solidFill>
                <a:hlinkClick r:id="rId52"/>
              </a:rPr>
              <a:t>https://docs.google.com/document/d/1qd_DG_KjLuVdAfAszsG0fLp0SUzVuHS4wyjY5Gq5MQA/pub</a:t>
            </a:r>
            <a:endParaRPr sz="1000"/>
          </a:p>
          <a:p>
            <a:pPr indent="0" lvl="0" marL="0" rtl="0" algn="l">
              <a:spcBef>
                <a:spcPts val="0"/>
              </a:spcBef>
              <a:spcAft>
                <a:spcPts val="0"/>
              </a:spcAft>
              <a:buNone/>
            </a:pPr>
            <a:r>
              <a:rPr lang="en" sz="1000" u="sng">
                <a:solidFill>
                  <a:schemeClr val="hlink"/>
                </a:solidFill>
                <a:hlinkClick r:id="rId53"/>
              </a:rPr>
              <a:t>https://docs.google.com/document/d/1qd_DG_KjLuVdAfAszsG0fLp0SUzVuHS4wyjY5Gq5MQA/view</a:t>
            </a:r>
            <a:endParaRPr sz="1000"/>
          </a:p>
          <a:p>
            <a:pPr indent="0" lvl="0" marL="0" rtl="0" algn="l">
              <a:spcBef>
                <a:spcPts val="0"/>
              </a:spcBef>
              <a:spcAft>
                <a:spcPts val="0"/>
              </a:spcAft>
              <a:buNone/>
            </a:pPr>
            <a:r>
              <a:rPr lang="en" sz="1000" u="sng">
                <a:solidFill>
                  <a:schemeClr val="hlink"/>
                </a:solidFill>
                <a:hlinkClick r:id="rId54"/>
              </a:rPr>
              <a:t>https://docs.google.com/presentation/d/1vXC_Axi0SxbAXiXqnKvla5eaLcS4Tsqgz71OY00S1po/edit?usp=sharing</a:t>
            </a:r>
            <a:endParaRPr sz="1000"/>
          </a:p>
          <a:p>
            <a:pPr indent="0" lvl="0" marL="0" rtl="0" algn="l">
              <a:spcBef>
                <a:spcPts val="0"/>
              </a:spcBef>
              <a:spcAft>
                <a:spcPts val="0"/>
              </a:spcAft>
              <a:buNone/>
            </a:pPr>
            <a:r>
              <a:rPr lang="en" sz="1000" u="sng">
                <a:solidFill>
                  <a:schemeClr val="hlink"/>
                </a:solidFill>
                <a:hlinkClick r:id="rId55"/>
              </a:rPr>
              <a:t>https://docs.google.com/presentation/d/1vXC_Axi0SxbAXiXqnKvla5eaLcS4Tsqgz71OY00S1po/pub</a:t>
            </a:r>
            <a:endParaRPr sz="1000"/>
          </a:p>
          <a:p>
            <a:pPr indent="0" lvl="0" marL="0" rtl="0" algn="l">
              <a:spcBef>
                <a:spcPts val="0"/>
              </a:spcBef>
              <a:spcAft>
                <a:spcPts val="0"/>
              </a:spcAft>
              <a:buNone/>
            </a:pPr>
            <a:r>
              <a:rPr lang="en" sz="1000" u="sng">
                <a:solidFill>
                  <a:schemeClr val="hlink"/>
                </a:solidFill>
                <a:hlinkClick r:id="rId56"/>
              </a:rPr>
              <a:t>https://docs.google.com/presentation/d/1vXC_Axi0SxbAXiXqnKvla5eaLcS4Tsqgz71OY00S1po/view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00716357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00716357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for quinceanera,los angeles photo booth rentals,photo booth los angeles rental,photobooth for wedding,rent a selfie booth,wedding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SLIDES_API2007163579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SLIDES_API2007163579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for quinceanera,los angeles photo booth rentals,photo booth los angeles rental,photobooth for wedding,rent a selfie booth,wedding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2007163579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2007163579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2007163579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2007163579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2007163579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2007163579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200716357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200716357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SLIDES_API2007163579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SLIDES_API2007163579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SLIDES_API2007163579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SLIDES_API2007163579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for quinceanera,los angeles photo booth rentals,photo booth los angeles rental,photobooth for wedding,rent a selfie booth,wedding photo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SLIDES_API200716357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SLIDES_API200716357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fiesta-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docs.google.com/presentation/d/1dA61L9GIE98S1hV0gDbBordsXMxs1B4hyGHwH8d4T2E/edit?usp=sharing" TargetMode="External"/><Relationship Id="rId4" Type="http://schemas.openxmlformats.org/officeDocument/2006/relationships/hyperlink" Target="https://docs.google.com/presentation/d/1dA61L9GIE98S1hV0gDbBordsXMxs1B4hyGHwH8d4T2E/pub" TargetMode="External"/><Relationship Id="rId9" Type="http://schemas.openxmlformats.org/officeDocument/2006/relationships/hyperlink" Target="https://docs.google.com/presentation/d/1vXC_Axi0SxbAXiXqnKvla5eaLcS4Tsqgz71OY00S1po/edit?usp=sharing" TargetMode="External"/><Relationship Id="rId5" Type="http://schemas.openxmlformats.org/officeDocument/2006/relationships/hyperlink" Target="https://docs.google.com/presentation/d/1dA61L9GIE98S1hV0gDbBordsXMxs1B4hyGHwH8d4T2E/view" TargetMode="External"/><Relationship Id="rId6" Type="http://schemas.openxmlformats.org/officeDocument/2006/relationships/hyperlink" Target="https://docs.google.com/document/d/1qd_DG_KjLuVdAfAszsG0fLp0SUzVuHS4wyjY5Gq5MQA/edit?usp=sharing" TargetMode="External"/><Relationship Id="rId7" Type="http://schemas.openxmlformats.org/officeDocument/2006/relationships/hyperlink" Target="https://docs.google.com/document/d/1qd_DG_KjLuVdAfAszsG0fLp0SUzVuHS4wyjY5Gq5MQA/pub" TargetMode="External"/><Relationship Id="rId8" Type="http://schemas.openxmlformats.org/officeDocument/2006/relationships/hyperlink" Target="https://docs.google.com/document/d/1qd_DG_KjLuVdAfAszsG0fLp0SUzVuHS4wyjY5Gq5MQA/view" TargetMode="External"/><Relationship Id="rId11" Type="http://schemas.openxmlformats.org/officeDocument/2006/relationships/hyperlink" Target="https://docs.google.com/presentation/d/1vXC_Axi0SxbAXiXqnKvla5eaLcS4Tsqgz71OY00S1po/view" TargetMode="External"/><Relationship Id="rId10" Type="http://schemas.openxmlformats.org/officeDocument/2006/relationships/hyperlink" Target="https://docs.google.com/presentation/d/1vXC_Axi0SxbAXiXqnKvla5eaLcS4Tsqgz71OY00S1po/pub"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X7FlBrCfRIU" TargetMode="External"/><Relationship Id="rId5" Type="http://schemas.openxmlformats.org/officeDocument/2006/relationships/image" Target="../media/image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pwiqBbyeUjE" TargetMode="External"/><Relationship Id="rId5"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1-dEkZNtZHI" TargetMode="External"/><Relationship Id="rId5" Type="http://schemas.openxmlformats.org/officeDocument/2006/relationships/image" Target="../media/image10.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ILNV4EKoUVI" TargetMode="External"/><Relationship Id="rId5"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xvPMmpWkZik" TargetMode="External"/><Relationship Id="rId5"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dqMgalPycGs" TargetMode="External"/><Relationship Id="rId5"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LsmbFgc9-7s" TargetMode="External"/><Relationship Id="rId5"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hyperlink" Target="https://sites.google.com/view/photo-fiesta-photo-boothrental/home" TargetMode="External"/><Relationship Id="rId4" Type="http://schemas.openxmlformats.org/officeDocument/2006/relationships/hyperlink" Target="http://www.youtube.com/watch?v=_1HdZC3qvSQ" TargetMode="External"/><Relationship Id="rId5"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photo-fiesta-photo-boothrental/hom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hyperlink" Target="https://sites.google.com/view/photo-fiesta-photo-boothrental/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fiesta-photo-boothrental/home" TargetMode="External"/><Relationship Id="rId4" Type="http://schemas.openxmlformats.org/officeDocument/2006/relationships/hyperlink" Target="https://drive.google.com/drive/folders/1v5f7-ix8IJB-2RQF5L-IzJ5AQRV4pBWu?usp=sharing" TargetMode="External"/><Relationship Id="rId5" Type="http://schemas.openxmlformats.org/officeDocument/2006/relationships/hyperlink" Target="https://drive.google.com/drive/folders/1w41aYJeeANTF1cnjc1omSIHPCeWXkLHD?usp=sharing" TargetMode="External"/><Relationship Id="rId6" Type="http://schemas.openxmlformats.org/officeDocument/2006/relationships/hyperlink" Target="https://drive.google.com/drive/folders/1hM2neZs8oWWdmkT36ewJKZCgThTIVVzr?usp=sharing" TargetMode="External"/><Relationship Id="rId7" Type="http://schemas.openxmlformats.org/officeDocument/2006/relationships/hyperlink" Target="https://drive.google.com/drive/folders/1raECbGPbqARxSKt45-nV4E6N1xjp1IyK?usp=sharing" TargetMode="External"/><Relationship Id="rId8" Type="http://schemas.openxmlformats.org/officeDocument/2006/relationships/hyperlink" Target="https://drive.google.com/drive/folders/1O0rbNoXfw84h_gBslBjZZBuNyvibYJhs?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photo-fiesta-photo-boothrental/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hyperlink" Target="https://sites.google.com/view/photo-fiesta-photo-boothrental/home" TargetMode="Externa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fiesta-photo-boothrental/home" TargetMode="Externa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40" Type="http://schemas.openxmlformats.org/officeDocument/2006/relationships/hyperlink" Target="https://docs.google.com/document/d/1wf4nfB-t0hhDVA_IEvifKDHHeYcNPEu56C-Uvl_YPRs/edit?usp=sharing" TargetMode="External"/><Relationship Id="rId42" Type="http://schemas.openxmlformats.org/officeDocument/2006/relationships/hyperlink" Target="https://docs.google.com/document/d/1wf4nfB-t0hhDVA_IEvifKDHHeYcNPEu56C-Uvl_YPRs/view" TargetMode="External"/><Relationship Id="rId41" Type="http://schemas.openxmlformats.org/officeDocument/2006/relationships/hyperlink" Target="https://docs.google.com/document/d/1wf4nfB-t0hhDVA_IEvifKDHHeYcNPEu56C-Uvl_YPRs/pub" TargetMode="External"/><Relationship Id="rId44" Type="http://schemas.openxmlformats.org/officeDocument/2006/relationships/hyperlink" Target="https://docs.google.com/presentation/d/1Uux3jzTMgbqAdKGo_sh0xCUfYUZEk0EXTkxFjdAlak4/pub" TargetMode="External"/><Relationship Id="rId43" Type="http://schemas.openxmlformats.org/officeDocument/2006/relationships/hyperlink" Target="https://docs.google.com/presentation/d/1Uux3jzTMgbqAdKGo_sh0xCUfYUZEk0EXTkxFjdAlak4/edit?usp=sharing" TargetMode="External"/><Relationship Id="rId46" Type="http://schemas.openxmlformats.org/officeDocument/2006/relationships/hyperlink" Target="https://docs.google.com/document/d/1VJhO6_0Yj12oP9R06k1pheC71HLx9cjm3NCtkpfjuAg/edit?usp=sharing" TargetMode="External"/><Relationship Id="rId45" Type="http://schemas.openxmlformats.org/officeDocument/2006/relationships/hyperlink" Target="https://docs.google.com/presentation/d/1Uux3jzTMgbqAdKGo_sh0xCUfYUZEk0EXTkxFjdAlak4/view"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sites.google.com/view/photo-fiesta-photo-boothrental/home" TargetMode="External"/><Relationship Id="rId4" Type="http://schemas.openxmlformats.org/officeDocument/2006/relationships/hyperlink" Target="https://drive.google.com/drive/folders/1v5f7-ix8IJB-2RQF5L-IzJ5AQRV4pBWu?usp=sharing" TargetMode="External"/><Relationship Id="rId9" Type="http://schemas.openxmlformats.org/officeDocument/2006/relationships/hyperlink" Target="https://drive.google.com/file/d/1onN-BmOlb4qw6xxW7oXCR2SRk1Ri-U7J/view?usp=sharing" TargetMode="External"/><Relationship Id="rId48" Type="http://schemas.openxmlformats.org/officeDocument/2006/relationships/hyperlink" Target="https://docs.google.com/document/d/1VJhO6_0Yj12oP9R06k1pheC71HLx9cjm3NCtkpfjuAg/view" TargetMode="External"/><Relationship Id="rId47" Type="http://schemas.openxmlformats.org/officeDocument/2006/relationships/hyperlink" Target="https://docs.google.com/document/d/1VJhO6_0Yj12oP9R06k1pheC71HLx9cjm3NCtkpfjuAg/pub" TargetMode="External"/><Relationship Id="rId5" Type="http://schemas.openxmlformats.org/officeDocument/2006/relationships/hyperlink" Target="https://drive.google.com/drive/folders/1w41aYJeeANTF1cnjc1omSIHPCeWXkLHD?usp=sharing" TargetMode="External"/><Relationship Id="rId6" Type="http://schemas.openxmlformats.org/officeDocument/2006/relationships/hyperlink" Target="https://drive.google.com/drive/folders/1hM2neZs8oWWdmkT36ewJKZCgThTIVVzr?usp=sharing" TargetMode="External"/><Relationship Id="rId7" Type="http://schemas.openxmlformats.org/officeDocument/2006/relationships/hyperlink" Target="https://drive.google.com/drive/folders/1raECbGPbqARxSKt45-nV4E6N1xjp1IyK?usp=sharing" TargetMode="External"/><Relationship Id="rId8" Type="http://schemas.openxmlformats.org/officeDocument/2006/relationships/hyperlink" Target="https://drive.google.com/drive/folders/1O0rbNoXfw84h_gBslBjZZBuNyvibYJhs?usp=sharing" TargetMode="External"/><Relationship Id="rId31" Type="http://schemas.openxmlformats.org/officeDocument/2006/relationships/hyperlink" Target="https://docs.google.com/presentation/d/1U6NbLXkghvdSPZn4SN0DwOIMA8SJUdBVjUE64Ur2W0A/edit?usp=sharing" TargetMode="External"/><Relationship Id="rId30" Type="http://schemas.openxmlformats.org/officeDocument/2006/relationships/hyperlink" Target="https://docs.google.com/document/d/126aVocVhE1osqFPd5_CWm-pjmEh8dDgnGYs_dId6_7U/view" TargetMode="External"/><Relationship Id="rId33" Type="http://schemas.openxmlformats.org/officeDocument/2006/relationships/hyperlink" Target="https://docs.google.com/presentation/d/1U6NbLXkghvdSPZn4SN0DwOIMA8SJUdBVjUE64Ur2W0A/view" TargetMode="External"/><Relationship Id="rId32" Type="http://schemas.openxmlformats.org/officeDocument/2006/relationships/hyperlink" Target="https://docs.google.com/presentation/d/1U6NbLXkghvdSPZn4SN0DwOIMA8SJUdBVjUE64Ur2W0A/pub" TargetMode="External"/><Relationship Id="rId35" Type="http://schemas.openxmlformats.org/officeDocument/2006/relationships/hyperlink" Target="https://docs.google.com/document/d/157aGR6GPo5cpEv_vTTamGUiZ-xtVdGrncjEac_ZZfHA/pub" TargetMode="External"/><Relationship Id="rId34" Type="http://schemas.openxmlformats.org/officeDocument/2006/relationships/hyperlink" Target="https://docs.google.com/document/d/157aGR6GPo5cpEv_vTTamGUiZ-xtVdGrncjEac_ZZfHA/edit?usp=sharing" TargetMode="External"/><Relationship Id="rId37" Type="http://schemas.openxmlformats.org/officeDocument/2006/relationships/hyperlink" Target="https://docs.google.com/presentation/d/141itXPFnmzrg9FJrfUU5TfvnEv6phYeSCRPx7FNsQ34/edit?usp=sharing" TargetMode="External"/><Relationship Id="rId36" Type="http://schemas.openxmlformats.org/officeDocument/2006/relationships/hyperlink" Target="https://docs.google.com/document/d/157aGR6GPo5cpEv_vTTamGUiZ-xtVdGrncjEac_ZZfHA/view" TargetMode="External"/><Relationship Id="rId39" Type="http://schemas.openxmlformats.org/officeDocument/2006/relationships/hyperlink" Target="https://docs.google.com/presentation/d/141itXPFnmzrg9FJrfUU5TfvnEv6phYeSCRPx7FNsQ34/view" TargetMode="External"/><Relationship Id="rId38" Type="http://schemas.openxmlformats.org/officeDocument/2006/relationships/hyperlink" Target="https://docs.google.com/presentation/d/141itXPFnmzrg9FJrfUU5TfvnEv6phYeSCRPx7FNsQ34/pub" TargetMode="External"/><Relationship Id="rId20" Type="http://schemas.openxmlformats.org/officeDocument/2006/relationships/hyperlink" Target="https://docs.google.com/spreadsheets/d/1CpkNDxu5m8PLg-EfmIcZ93d4XNWpjFyqUHq57vnvPLQ/edit?usp=sharing" TargetMode="External"/><Relationship Id="rId22" Type="http://schemas.openxmlformats.org/officeDocument/2006/relationships/hyperlink" Target="https://docs.google.com/spreadsheets/d/1CpkNDxu5m8PLg-EfmIcZ93d4XNWpjFyqUHq57vnvPLQ/pubhtml" TargetMode="External"/><Relationship Id="rId21" Type="http://schemas.openxmlformats.org/officeDocument/2006/relationships/hyperlink" Target="https://docs.google.com/spreadsheet/pub?key=1CpkNDxu5m8PLg-EfmIcZ93d4XNWpjFyqUHq57vnvPLQ" TargetMode="External"/><Relationship Id="rId24" Type="http://schemas.openxmlformats.org/officeDocument/2006/relationships/hyperlink" Target="https://docs.google.com/spreadsheets/d/1CpkNDxu5m8PLg-EfmIcZ93d4XNWpjFyqUHq57vnvPLQ/view" TargetMode="External"/><Relationship Id="rId23" Type="http://schemas.openxmlformats.org/officeDocument/2006/relationships/hyperlink" Target="https://docs.google.com/spreadsheets/d/1CpkNDxu5m8PLg-EfmIcZ93d4XNWpjFyqUHq57vnvPLQ/pub" TargetMode="External"/><Relationship Id="rId26" Type="http://schemas.openxmlformats.org/officeDocument/2006/relationships/hyperlink" Target="https://docs.google.com/drawings/d/1rrBjT1VQdWOXsAmUeaXIPIuoB6IMWN9t37sVsfWTM3I/edit?usp=sharing" TargetMode="External"/><Relationship Id="rId25" Type="http://schemas.openxmlformats.org/officeDocument/2006/relationships/hyperlink" Target="https://docs.google.com/forms/d/19gDf3Y8CyIwsQFO9CQFPMWiGc5--70nycHiCTmNTYjI/edit?usp=sharing" TargetMode="External"/><Relationship Id="rId28" Type="http://schemas.openxmlformats.org/officeDocument/2006/relationships/hyperlink" Target="https://docs.google.com/document/d/126aVocVhE1osqFPd5_CWm-pjmEh8dDgnGYs_dId6_7U/edit?usp=sharing" TargetMode="External"/><Relationship Id="rId27" Type="http://schemas.openxmlformats.org/officeDocument/2006/relationships/hyperlink" Target="https://sites.google.com/view/photoboothrentalanaheim/home" TargetMode="External"/><Relationship Id="rId29" Type="http://schemas.openxmlformats.org/officeDocument/2006/relationships/hyperlink" Target="https://docs.google.com/document/d/126aVocVhE1osqFPd5_CWm-pjmEh8dDgnGYs_dId6_7U/pub" TargetMode="External"/><Relationship Id="rId11" Type="http://schemas.openxmlformats.org/officeDocument/2006/relationships/hyperlink" Target="https://drive.google.com/file/d/1vISqmXUPjviLuDZyJ44tXp0V4lzrSwUj/view?usp=sharing" TargetMode="External"/><Relationship Id="rId10" Type="http://schemas.openxmlformats.org/officeDocument/2006/relationships/hyperlink" Target="https://drive.google.com/file/d/12xjtEmII9kJJhJQ5LtViZRM75SWyqYDF/view?usp=sharing" TargetMode="External"/><Relationship Id="rId13" Type="http://schemas.openxmlformats.org/officeDocument/2006/relationships/hyperlink" Target="https://drive.google.com/file/d/1aG7pR_SYsvCfgBM6dMY3F-BPqVzncPKM/view?usp=sharing" TargetMode="External"/><Relationship Id="rId12" Type="http://schemas.openxmlformats.org/officeDocument/2006/relationships/hyperlink" Target="https://drive.google.com/file/d/1mhh1aktKaEpn3N6XupuWpiTssqLou7Wu/view?usp=sharing" TargetMode="External"/><Relationship Id="rId15" Type="http://schemas.openxmlformats.org/officeDocument/2006/relationships/hyperlink" Target="https://drive.google.com/file/d/1FXIKqYtLvaAJkRZQhYEOZ-ewt2PB_6Ut/view?usp=sharing" TargetMode="External"/><Relationship Id="rId14" Type="http://schemas.openxmlformats.org/officeDocument/2006/relationships/hyperlink" Target="https://drive.google.com/file/d/17210HNHkZsx3t0G17IQ8lteR9jgfcpva/view?usp=sharing" TargetMode="External"/><Relationship Id="rId17" Type="http://schemas.openxmlformats.org/officeDocument/2006/relationships/hyperlink" Target="https://drive.google.com/file/d/1wqO8s8DmwHblXtuyv9UC2ecZcuseOzXD/view?usp=sharing" TargetMode="External"/><Relationship Id="rId16" Type="http://schemas.openxmlformats.org/officeDocument/2006/relationships/hyperlink" Target="https://drive.google.com/file/d/17GSfvRB0N2kjriX2T3RuMZwGhxpe8LNr/view?usp=sharing" TargetMode="External"/><Relationship Id="rId19" Type="http://schemas.openxmlformats.org/officeDocument/2006/relationships/hyperlink" Target="https://drive.google.com/file/d/1KLpNlpNGKCZJER84hFPaCoYDupv_EId2/view?usp=sharing" TargetMode="External"/><Relationship Id="rId18" Type="http://schemas.openxmlformats.org/officeDocument/2006/relationships/hyperlink" Target="https://drive.google.com/file/d/1j6SjOaUD06CRLSHekCN7U4sq7VI0wBjg/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https://sites.google.com/view/photo-fiesta-photo-boothrental/home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22"/>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presentation</a:t>
            </a:r>
            <a:endParaRPr sz="700"/>
          </a:p>
          <a:p>
            <a:pPr indent="0" lvl="0" marL="0" rtl="0" algn="l">
              <a:lnSpc>
                <a:spcPct val="1000"/>
              </a:lnSpc>
              <a:spcBef>
                <a:spcPts val="1000"/>
              </a:spcBef>
              <a:spcAft>
                <a:spcPts val="0"/>
              </a:spcAft>
              <a:buNone/>
            </a:pPr>
            <a:r>
              <a:rPr lang="en" sz="700" u="sng">
                <a:solidFill>
                  <a:schemeClr val="hlink"/>
                </a:solidFill>
                <a:hlinkClick r:id="rId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1000"/>
              </a:spcAft>
              <a:buNone/>
            </a:pPr>
            <a:r>
              <a:t/>
            </a:r>
            <a:endParaRPr/>
          </a:p>
        </p:txBody>
      </p:sp>
      <p:sp>
        <p:nvSpPr>
          <p:cNvPr id="108" name="Google Shape;108;p22"/>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14" name="Google Shape;114;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20" name="Google Shape;120;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26" name="Google Shape;126;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32" name="Google Shape;132;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1000"/>
                                        <p:tgtEl>
                                          <p:spTgt spid="1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38" name="Google Shape;138;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44" name="Google Shape;144;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000"/>
                                        <p:tgtEl>
                                          <p:spTgt spid="1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50" name="Google Shape;15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1000"/>
                                        <p:tgtEl>
                                          <p:spTgt spid="1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56" name="Google Shape;15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10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1"/>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https://sites.google.com/view/photo-fiesta-photo-boothrental/home</a:t>
            </a:r>
            <a:endParaRPr/>
          </a:p>
        </p:txBody>
      </p:sp>
      <p:pic>
        <p:nvPicPr>
          <p:cNvPr id="162" name="Google Shape;162;p31">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000"/>
                                        <p:tgtEl>
                                          <p:spTgt spid="1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los angeles</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Looking for the best photo booth rental company in Orange County with Award Winning Service and high quality prints? Look no further than our Tustin-based Photo Booth Rental, your premier photo booth rental company tailor-made for engagement and entertainment. Photo booths have become a mainstay at all OC events, perfect for all events: corporate events, weddings, anniversaries, birthdays, and graduations. Get the best photo booth rental in orange county, and we are also the Best Wedding Photo Booth in Orange County. We offer the most seamless photo booth rental experience and have the most Award-winning Photo Booths in Orange County. Our booths are modern photo booths with cutting-edge technology such as custom branding, unlimited photos, top-of-the-line printers, and plenty of fun props. </a:t>
            </a:r>
            <a:endParaRPr sz="800"/>
          </a:p>
          <a:p>
            <a:pPr indent="0" lvl="0" marL="0" rtl="0" algn="l">
              <a:spcBef>
                <a:spcPts val="0"/>
              </a:spcBef>
              <a:spcAft>
                <a:spcPts val="0"/>
              </a:spcAft>
              <a:buNone/>
            </a:pPr>
            <a:r>
              <a:rPr lang="en" sz="1000" u="sng">
                <a:solidFill>
                  <a:schemeClr val="hlink"/>
                </a:solidFill>
                <a:hlinkClick r:id="rId3"/>
              </a:rPr>
              <a:t>https://sites.google.com/view/photo-fiesta-photo-boothrental/home</a:t>
            </a:r>
            <a:endParaRPr sz="1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los angeles</a:t>
            </a:r>
            <a:endParaRPr b="1">
              <a:solidFill>
                <a:srgbClr val="A8D673"/>
              </a:solidFill>
              <a:latin typeface="Poppins"/>
              <a:ea typeface="Poppins"/>
              <a:cs typeface="Poppins"/>
              <a:sym typeface="Poppins"/>
            </a:endParaRPr>
          </a:p>
        </p:txBody>
      </p:sp>
      <p:sp>
        <p:nvSpPr>
          <p:cNvPr id="168" name="Google Shape;168;p3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https://sites.google.com/view/photo-fiesta-photo-boothrental/home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Photo Fiesta! Photo Booth Rentals</a:t>
            </a:r>
            <a:endParaRPr sz="1000"/>
          </a:p>
          <a:p>
            <a:pPr indent="0" lvl="0" marL="0" rtl="0" algn="l">
              <a:spcBef>
                <a:spcPts val="0"/>
              </a:spcBef>
              <a:spcAft>
                <a:spcPts val="0"/>
              </a:spcAft>
              <a:buNone/>
            </a:pPr>
            <a:r>
              <a:rPr lang="en" sz="1000"/>
              <a:t>16000 Kaplan Ave, City of Industry, CA 91744</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photo booth rental for quinceanera</a:t>
            </a:r>
            <a:endParaRPr sz="800"/>
          </a:p>
          <a:p>
            <a:pPr indent="0" lvl="0" marL="0" rtl="0" algn="l">
              <a:spcBef>
                <a:spcPts val="0"/>
              </a:spcBef>
              <a:spcAft>
                <a:spcPts val="0"/>
              </a:spcAft>
              <a:buNone/>
            </a:pPr>
            <a:r>
              <a:rPr lang="en" sz="800" u="sng">
                <a:solidFill>
                  <a:schemeClr val="hlink"/>
                </a:solidFill>
                <a:hlinkClick r:id="rId4"/>
              </a:rPr>
              <a:t>los angeles photo booth rentals</a:t>
            </a:r>
            <a:endParaRPr sz="800"/>
          </a:p>
          <a:p>
            <a:pPr indent="0" lvl="0" marL="0" rtl="0" algn="l">
              <a:spcBef>
                <a:spcPts val="0"/>
              </a:spcBef>
              <a:spcAft>
                <a:spcPts val="0"/>
              </a:spcAft>
              <a:buNone/>
            </a:pPr>
            <a:r>
              <a:rPr lang="en" sz="800" u="sng">
                <a:solidFill>
                  <a:schemeClr val="hlink"/>
                </a:solidFill>
                <a:hlinkClick r:id="rId5"/>
              </a:rPr>
              <a:t>photo booth los angeles rental</a:t>
            </a:r>
            <a:endParaRPr sz="800"/>
          </a:p>
          <a:p>
            <a:pPr indent="0" lvl="0" marL="0" rtl="0" algn="l">
              <a:spcBef>
                <a:spcPts val="0"/>
              </a:spcBef>
              <a:spcAft>
                <a:spcPts val="0"/>
              </a:spcAft>
              <a:buNone/>
            </a:pPr>
            <a:r>
              <a:rPr lang="en" sz="800" u="sng">
                <a:solidFill>
                  <a:schemeClr val="hlink"/>
                </a:solidFill>
                <a:hlinkClick r:id="rId6"/>
              </a:rPr>
              <a:t>photobooth for wedding</a:t>
            </a:r>
            <a:endParaRPr sz="800"/>
          </a:p>
          <a:p>
            <a:pPr indent="0" lvl="0" marL="0" rtl="0" algn="l">
              <a:spcBef>
                <a:spcPts val="0"/>
              </a:spcBef>
              <a:spcAft>
                <a:spcPts val="0"/>
              </a:spcAft>
              <a:buNone/>
            </a:pPr>
            <a:r>
              <a:rPr lang="en" sz="800" u="sng">
                <a:solidFill>
                  <a:schemeClr val="hlink"/>
                </a:solidFill>
                <a:hlinkClick r:id="rId7"/>
              </a:rPr>
              <a:t>rent a selfie booth</a:t>
            </a:r>
            <a:endParaRPr sz="800"/>
          </a:p>
          <a:p>
            <a:pPr indent="0" lvl="0" marL="0" rtl="0" algn="l">
              <a:spcBef>
                <a:spcPts val="0"/>
              </a:spcBef>
              <a:spcAft>
                <a:spcPts val="0"/>
              </a:spcAft>
              <a:buNone/>
            </a:pPr>
            <a:r>
              <a:rPr lang="en" sz="800" u="sng">
                <a:solidFill>
                  <a:schemeClr val="hlink"/>
                </a:solidFill>
                <a:hlinkClick r:id="rId8"/>
              </a:rPr>
              <a:t>wedding photo booth rental los angeles</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Looking for the best photo booth rental company in Orange County with Award Winning Service and high quality prints? Look no further than our Tustin-based Photo Booth Rental, your premier photo booth rental company tailor-made for engagement and entertainment. Photo booths have become a mainstay at all OC events, perfect for all events: corporate events, weddings, anniversaries, birthdays, and graduations. Get the best photo booth rental in orange county, and we are also the Best Wedding Photo Booth in Orange County. We offer the most seamless photo booth rental experience and have the most Award-winning Photo Booths in Orange County. Our booths are modern photo booths with cutting-edge technology such as custom branding, unlimited photos, top-of-the-line printers, and plenty of fun props.  &#10;" id="78" name="Google Shape;78;p17" title="wedding photo booth rental los angeles">
            <a:hlinkClick r:id="rId3"/>
          </p:cNvPr>
          <p:cNvPicPr preferRelativeResize="0"/>
          <p:nvPr/>
        </p:nvPicPr>
        <p:blipFill>
          <a:blip r:embed="rId4">
            <a:alphaModFix/>
          </a:blip>
          <a:stretch>
            <a:fillRect/>
          </a:stretch>
        </p:blipFill>
        <p:spPr>
          <a:xfrm>
            <a:off x="1143000" y="466725"/>
            <a:ext cx="6858000" cy="42100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descr="Looking for the best photo booth rental company in Orange County with Award Winning Service and high quality prints? Look no further than our Tustin-based Photo Booth Rental, your premier photo booth rental company tailor-made for engagement and entertainment. Photo booths have become a mainstay at all OC events, perfect for all events: corporate events, weddings, anniversaries, birthdays, and graduations. Get the best photo booth rental in orange county, and we are also the Best Wedding Photo Booth in Orange County. We offer the most seamless photo booth rental experience and have the most Award-winning Photo Booths in Orange County. Our booths are modern photo booths with cutting-edge technology such as custom branding, unlimited photos, top-of-the-line printers, and plenty of fun props.  &#10;" id="83" name="Google Shape;83;p18" title="wedding photo booth rental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pic>
        <p:nvPicPr>
          <p:cNvPr descr="Looking for the best photo booth rental company in Orange County with Award Winning Service and high quality prints? Look no further than our Tustin-based Photo Booth Rental, your premier photo booth rental company tailor-made for engagement and entertainment. Photo booths have become a mainstay at all OC events, perfect for all events: corporate events, weddings, anniversaries, birthdays, and graduations. Get the best photo booth rental in orange county, and we are also the Best Wedding Photo Booth in Orange County. We offer the most seamless photo booth rental experience and have the most Award-winning Photo Booths in Orange County. Our booths are modern photo booths with cutting-edge technology such as custom branding, unlimited photos, top-of-the-line printers, and plenty of fun props.  &#10;" id="88" name="Google Shape;88;p19" title="wedding photo booth rental los angeles">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4" name="Google Shape;94;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0" name="Google Shape;100;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folder articles</a:t>
            </a:r>
            <a:endParaRPr sz="700"/>
          </a:p>
          <a:p>
            <a:pPr indent="0" lvl="0" marL="0" rtl="0" algn="l">
              <a:lnSpc>
                <a:spcPct val="1000"/>
              </a:lnSpc>
              <a:spcBef>
                <a:spcPts val="1000"/>
              </a:spcBef>
              <a:spcAft>
                <a:spcPts val="0"/>
              </a:spcAft>
              <a:buNone/>
            </a:pPr>
            <a:r>
              <a:rPr lang="en" sz="700" u="sng">
                <a:solidFill>
                  <a:schemeClr val="hlink"/>
                </a:solidFill>
                <a:hlinkClick r:id="rId6"/>
              </a:rPr>
              <a:t>folder photos</a:t>
            </a:r>
            <a:endParaRPr sz="700"/>
          </a:p>
          <a:p>
            <a:pPr indent="0" lvl="0" marL="0" rtl="0" algn="l">
              <a:lnSpc>
                <a:spcPct val="1000"/>
              </a:lnSpc>
              <a:spcBef>
                <a:spcPts val="1000"/>
              </a:spcBef>
              <a:spcAft>
                <a:spcPts val="0"/>
              </a:spcAft>
              <a:buNone/>
            </a:pPr>
            <a:r>
              <a:rPr lang="en" sz="700" u="sng">
                <a:solidFill>
                  <a:schemeClr val="hlink"/>
                </a:solidFill>
                <a:hlinkClick r:id="rId7"/>
              </a:rPr>
              <a:t>folder pdfs</a:t>
            </a:r>
            <a:endParaRPr sz="700"/>
          </a:p>
          <a:p>
            <a:pPr indent="0" lvl="0" marL="0" rtl="0" algn="l">
              <a:lnSpc>
                <a:spcPct val="1000"/>
              </a:lnSpc>
              <a:spcBef>
                <a:spcPts val="1000"/>
              </a:spcBef>
              <a:spcAft>
                <a:spcPts val="0"/>
              </a:spcAft>
              <a:buNone/>
            </a:pPr>
            <a:r>
              <a:rPr lang="en" sz="700" u="sng">
                <a:solidFill>
                  <a:schemeClr val="hlink"/>
                </a:solidFill>
                <a:hlinkClick r:id="rId8"/>
              </a:rPr>
              <a:t>folder slides</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spreadsheet</a:t>
            </a:r>
            <a:endParaRPr sz="700"/>
          </a:p>
          <a:p>
            <a:pPr indent="0" lvl="0" marL="0" rtl="0" algn="l">
              <a:lnSpc>
                <a:spcPct val="1000"/>
              </a:lnSpc>
              <a:spcBef>
                <a:spcPts val="1000"/>
              </a:spcBef>
              <a:spcAft>
                <a:spcPts val="0"/>
              </a:spcAft>
              <a:buNone/>
            </a:pPr>
            <a:r>
              <a:rPr lang="en" sz="700" u="sng">
                <a:solidFill>
                  <a:schemeClr val="hlink"/>
                </a:solidFill>
                <a:hlinkClick r:id="rId21"/>
              </a:rPr>
              <a:t>spreadsheet key</a:t>
            </a:r>
            <a:endParaRPr sz="700"/>
          </a:p>
          <a:p>
            <a:pPr indent="0" lvl="0" marL="0" rtl="0" algn="l">
              <a:lnSpc>
                <a:spcPct val="1000"/>
              </a:lnSpc>
              <a:spcBef>
                <a:spcPts val="1000"/>
              </a:spcBef>
              <a:spcAft>
                <a:spcPts val="0"/>
              </a:spcAft>
              <a:buNone/>
            </a:pPr>
            <a:r>
              <a:rPr lang="en" sz="700" u="sng">
                <a:solidFill>
                  <a:schemeClr val="hlink"/>
                </a:solidFill>
                <a:hlinkClick r:id="rId22"/>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23"/>
              </a:rPr>
              <a:t>spreadsheet pub</a:t>
            </a:r>
            <a:endParaRPr sz="700"/>
          </a:p>
          <a:p>
            <a:pPr indent="0" lvl="0" marL="0" rtl="0" algn="l">
              <a:lnSpc>
                <a:spcPct val="1000"/>
              </a:lnSpc>
              <a:spcBef>
                <a:spcPts val="1000"/>
              </a:spcBef>
              <a:spcAft>
                <a:spcPts val="0"/>
              </a:spcAft>
              <a:buNone/>
            </a:pPr>
            <a:r>
              <a:rPr lang="en" sz="700" u="sng">
                <a:solidFill>
                  <a:schemeClr val="hlink"/>
                </a:solidFill>
                <a:hlinkClick r:id="rId24"/>
              </a:rPr>
              <a:t>spreadsheet view</a:t>
            </a:r>
            <a:endParaRPr sz="700"/>
          </a:p>
          <a:p>
            <a:pPr indent="0" lvl="0" marL="0" rtl="0" algn="l">
              <a:lnSpc>
                <a:spcPct val="1000"/>
              </a:lnSpc>
              <a:spcBef>
                <a:spcPts val="1000"/>
              </a:spcBef>
              <a:spcAft>
                <a:spcPts val="1000"/>
              </a:spcAft>
              <a:buNone/>
            </a:pPr>
            <a:r>
              <a:t/>
            </a:r>
            <a:endParaRPr/>
          </a:p>
        </p:txBody>
      </p:sp>
      <p:sp>
        <p:nvSpPr>
          <p:cNvPr id="101" name="Google Shape;101;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form</a:t>
            </a:r>
            <a:endParaRPr sz="700"/>
          </a:p>
          <a:p>
            <a:pPr indent="0" lvl="0" marL="0" rtl="0" algn="l">
              <a:lnSpc>
                <a:spcPct val="1000"/>
              </a:lnSpc>
              <a:spcBef>
                <a:spcPts val="1000"/>
              </a:spcBef>
              <a:spcAft>
                <a:spcPts val="0"/>
              </a:spcAft>
              <a:buNone/>
            </a:pPr>
            <a:r>
              <a:rPr lang="en" sz="700" u="sng">
                <a:solidFill>
                  <a:schemeClr val="hlink"/>
                </a:solidFill>
                <a:hlinkClick r:id="rId26"/>
              </a:rPr>
              <a:t>drawing</a:t>
            </a:r>
            <a:endParaRPr sz="700"/>
          </a:p>
          <a:p>
            <a:pPr indent="0" lvl="0" marL="0" rtl="0" algn="l">
              <a:lnSpc>
                <a:spcPct val="1000"/>
              </a:lnSpc>
              <a:spcBef>
                <a:spcPts val="1000"/>
              </a:spcBef>
              <a:spcAft>
                <a:spcPts val="0"/>
              </a:spcAft>
              <a:buNone/>
            </a:pPr>
            <a:r>
              <a:rPr lang="en" sz="700" u="sng">
                <a:solidFill>
                  <a:schemeClr val="hlink"/>
                </a:solidFill>
                <a:hlinkClick r:id="rId27"/>
              </a:rPr>
              <a:t>image link</a:t>
            </a:r>
            <a:endParaRPr sz="700"/>
          </a:p>
          <a:p>
            <a:pPr indent="0" lvl="0" marL="0" rtl="0" algn="l">
              <a:lnSpc>
                <a:spcPct val="1000"/>
              </a:lnSpc>
              <a:spcBef>
                <a:spcPts val="1000"/>
              </a:spcBef>
              <a:spcAft>
                <a:spcPts val="0"/>
              </a:spcAft>
              <a:buNone/>
            </a:pPr>
            <a:r>
              <a:rPr lang="en" sz="700" u="sng">
                <a:solidFill>
                  <a:schemeClr val="hlink"/>
                </a:solidFill>
                <a:hlinkClick r:id="rId28"/>
              </a:rPr>
              <a:t>document</a:t>
            </a:r>
            <a:endParaRPr sz="700"/>
          </a:p>
          <a:p>
            <a:pPr indent="0" lvl="0" marL="0" rtl="0" algn="l">
              <a:lnSpc>
                <a:spcPct val="1000"/>
              </a:lnSpc>
              <a:spcBef>
                <a:spcPts val="1000"/>
              </a:spcBef>
              <a:spcAft>
                <a:spcPts val="0"/>
              </a:spcAft>
              <a:buNone/>
            </a:pPr>
            <a:r>
              <a:rPr lang="en" sz="700" u="sng">
                <a:solidFill>
                  <a:schemeClr val="hlink"/>
                </a:solidFill>
                <a:hlinkClick r:id="rId29"/>
              </a:rPr>
              <a:t>document pub</a:t>
            </a:r>
            <a:endParaRPr sz="700"/>
          </a:p>
          <a:p>
            <a:pPr indent="0" lvl="0" marL="0" rtl="0" algn="l">
              <a:lnSpc>
                <a:spcPct val="1000"/>
              </a:lnSpc>
              <a:spcBef>
                <a:spcPts val="1000"/>
              </a:spcBef>
              <a:spcAft>
                <a:spcPts val="0"/>
              </a:spcAft>
              <a:buNone/>
            </a:pPr>
            <a:r>
              <a:rPr lang="en" sz="700" u="sng">
                <a:solidFill>
                  <a:schemeClr val="hlink"/>
                </a:solidFill>
                <a:hlinkClick r:id="rId30"/>
              </a:rPr>
              <a:t>document view</a:t>
            </a:r>
            <a:endParaRPr sz="700"/>
          </a:p>
          <a:p>
            <a:pPr indent="0" lvl="0" marL="0" rtl="0" algn="l">
              <a:lnSpc>
                <a:spcPct val="1000"/>
              </a:lnSpc>
              <a:spcBef>
                <a:spcPts val="1000"/>
              </a:spcBef>
              <a:spcAft>
                <a:spcPts val="0"/>
              </a:spcAft>
              <a:buNone/>
            </a:pPr>
            <a:r>
              <a:rPr lang="en" sz="700" u="sng">
                <a:solidFill>
                  <a:schemeClr val="hlink"/>
                </a:solidFill>
                <a:hlinkClick r:id="rId31"/>
              </a:rPr>
              <a:t>presentation</a:t>
            </a:r>
            <a:endParaRPr sz="700"/>
          </a:p>
          <a:p>
            <a:pPr indent="0" lvl="0" marL="0" rtl="0" algn="l">
              <a:lnSpc>
                <a:spcPct val="1000"/>
              </a:lnSpc>
              <a:spcBef>
                <a:spcPts val="1000"/>
              </a:spcBef>
              <a:spcAft>
                <a:spcPts val="0"/>
              </a:spcAft>
              <a:buNone/>
            </a:pPr>
            <a:r>
              <a:rPr lang="en" sz="700" u="sng">
                <a:solidFill>
                  <a:schemeClr val="hlink"/>
                </a:solidFill>
                <a:hlinkClick r:id="rId32"/>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3"/>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4"/>
              </a:rPr>
              <a:t>document</a:t>
            </a:r>
            <a:endParaRPr sz="700"/>
          </a:p>
          <a:p>
            <a:pPr indent="0" lvl="0" marL="0" rtl="0" algn="l">
              <a:lnSpc>
                <a:spcPct val="1000"/>
              </a:lnSpc>
              <a:spcBef>
                <a:spcPts val="1000"/>
              </a:spcBef>
              <a:spcAft>
                <a:spcPts val="0"/>
              </a:spcAft>
              <a:buNone/>
            </a:pPr>
            <a:r>
              <a:rPr lang="en" sz="700" u="sng">
                <a:solidFill>
                  <a:schemeClr val="hlink"/>
                </a:solidFill>
                <a:hlinkClick r:id="rId35"/>
              </a:rPr>
              <a:t>document pub</a:t>
            </a:r>
            <a:endParaRPr sz="700"/>
          </a:p>
          <a:p>
            <a:pPr indent="0" lvl="0" marL="0" rtl="0" algn="l">
              <a:lnSpc>
                <a:spcPct val="1000"/>
              </a:lnSpc>
              <a:spcBef>
                <a:spcPts val="1000"/>
              </a:spcBef>
              <a:spcAft>
                <a:spcPts val="0"/>
              </a:spcAft>
              <a:buNone/>
            </a:pPr>
            <a:r>
              <a:rPr lang="en" sz="700" u="sng">
                <a:solidFill>
                  <a:schemeClr val="hlink"/>
                </a:solidFill>
                <a:hlinkClick r:id="rId36"/>
              </a:rPr>
              <a:t>document view</a:t>
            </a:r>
            <a:endParaRPr sz="700"/>
          </a:p>
          <a:p>
            <a:pPr indent="0" lvl="0" marL="0" rtl="0" algn="l">
              <a:lnSpc>
                <a:spcPct val="1000"/>
              </a:lnSpc>
              <a:spcBef>
                <a:spcPts val="1000"/>
              </a:spcBef>
              <a:spcAft>
                <a:spcPts val="0"/>
              </a:spcAft>
              <a:buNone/>
            </a:pPr>
            <a:r>
              <a:rPr lang="en" sz="700" u="sng">
                <a:solidFill>
                  <a:schemeClr val="hlink"/>
                </a:solidFill>
                <a:hlinkClick r:id="rId37"/>
              </a:rPr>
              <a:t>presentation</a:t>
            </a:r>
            <a:endParaRPr sz="700"/>
          </a:p>
          <a:p>
            <a:pPr indent="0" lvl="0" marL="0" rtl="0" algn="l">
              <a:lnSpc>
                <a:spcPct val="1000"/>
              </a:lnSpc>
              <a:spcBef>
                <a:spcPts val="1000"/>
              </a:spcBef>
              <a:spcAft>
                <a:spcPts val="0"/>
              </a:spcAft>
              <a:buNone/>
            </a:pPr>
            <a:r>
              <a:rPr lang="en" sz="700" u="sng">
                <a:solidFill>
                  <a:schemeClr val="hlink"/>
                </a:solidFill>
                <a:hlinkClick r:id="rId38"/>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9"/>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0"/>
              </a:rPr>
              <a:t>document</a:t>
            </a:r>
            <a:endParaRPr sz="700"/>
          </a:p>
          <a:p>
            <a:pPr indent="0" lvl="0" marL="0" rtl="0" algn="l">
              <a:lnSpc>
                <a:spcPct val="1000"/>
              </a:lnSpc>
              <a:spcBef>
                <a:spcPts val="1000"/>
              </a:spcBef>
              <a:spcAft>
                <a:spcPts val="0"/>
              </a:spcAft>
              <a:buNone/>
            </a:pPr>
            <a:r>
              <a:rPr lang="en" sz="700" u="sng">
                <a:solidFill>
                  <a:schemeClr val="hlink"/>
                </a:solidFill>
                <a:hlinkClick r:id="rId41"/>
              </a:rPr>
              <a:t>document pub</a:t>
            </a:r>
            <a:endParaRPr sz="700"/>
          </a:p>
          <a:p>
            <a:pPr indent="0" lvl="0" marL="0" rtl="0" algn="l">
              <a:lnSpc>
                <a:spcPct val="1000"/>
              </a:lnSpc>
              <a:spcBef>
                <a:spcPts val="1000"/>
              </a:spcBef>
              <a:spcAft>
                <a:spcPts val="0"/>
              </a:spcAft>
              <a:buNone/>
            </a:pPr>
            <a:r>
              <a:rPr lang="en" sz="700" u="sng">
                <a:solidFill>
                  <a:schemeClr val="hlink"/>
                </a:solidFill>
                <a:hlinkClick r:id="rId42"/>
              </a:rPr>
              <a:t>document view</a:t>
            </a:r>
            <a:endParaRPr sz="700"/>
          </a:p>
          <a:p>
            <a:pPr indent="0" lvl="0" marL="0" rtl="0" algn="l">
              <a:lnSpc>
                <a:spcPct val="1000"/>
              </a:lnSpc>
              <a:spcBef>
                <a:spcPts val="1000"/>
              </a:spcBef>
              <a:spcAft>
                <a:spcPts val="0"/>
              </a:spcAft>
              <a:buNone/>
            </a:pPr>
            <a:r>
              <a:rPr lang="en" sz="700" u="sng">
                <a:solidFill>
                  <a:schemeClr val="hlink"/>
                </a:solidFill>
                <a:hlinkClick r:id="rId43"/>
              </a:rPr>
              <a:t>presentation</a:t>
            </a:r>
            <a:endParaRPr sz="700"/>
          </a:p>
          <a:p>
            <a:pPr indent="0" lvl="0" marL="0" rtl="0" algn="l">
              <a:lnSpc>
                <a:spcPct val="1000"/>
              </a:lnSpc>
              <a:spcBef>
                <a:spcPts val="1000"/>
              </a:spcBef>
              <a:spcAft>
                <a:spcPts val="0"/>
              </a:spcAft>
              <a:buNone/>
            </a:pPr>
            <a:r>
              <a:rPr lang="en" sz="700" u="sng">
                <a:solidFill>
                  <a:schemeClr val="hlink"/>
                </a:solidFill>
                <a:hlinkClick r:id="rId44"/>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6"/>
              </a:rPr>
              <a:t>document</a:t>
            </a:r>
            <a:endParaRPr sz="700"/>
          </a:p>
          <a:p>
            <a:pPr indent="0" lvl="0" marL="0" rtl="0" algn="l">
              <a:lnSpc>
                <a:spcPct val="1000"/>
              </a:lnSpc>
              <a:spcBef>
                <a:spcPts val="1000"/>
              </a:spcBef>
              <a:spcAft>
                <a:spcPts val="0"/>
              </a:spcAft>
              <a:buNone/>
            </a:pPr>
            <a:r>
              <a:rPr lang="en" sz="700" u="sng">
                <a:solidFill>
                  <a:schemeClr val="hlink"/>
                </a:solidFill>
                <a:hlinkClick r:id="rId47"/>
              </a:rPr>
              <a:t>document pub</a:t>
            </a:r>
            <a:endParaRPr sz="700"/>
          </a:p>
          <a:p>
            <a:pPr indent="0" lvl="0" marL="0" rtl="0" algn="l">
              <a:lnSpc>
                <a:spcPct val="1000"/>
              </a:lnSpc>
              <a:spcBef>
                <a:spcPts val="1000"/>
              </a:spcBef>
              <a:spcAft>
                <a:spcPts val="0"/>
              </a:spcAft>
              <a:buNone/>
            </a:pPr>
            <a:r>
              <a:rPr lang="en" sz="700" u="sng">
                <a:solidFill>
                  <a:schemeClr val="hlink"/>
                </a:solidFill>
                <a:hlinkClick r:id="rId48"/>
              </a:rPr>
              <a:t>document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